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  <p:sldMasterId id="2147483696" r:id="rId2"/>
  </p:sldMasterIdLst>
  <p:notesMasterIdLst>
    <p:notesMasterId r:id="rId18"/>
  </p:notesMasterIdLst>
  <p:sldIdLst>
    <p:sldId id="266" r:id="rId3"/>
    <p:sldId id="257" r:id="rId4"/>
    <p:sldId id="278" r:id="rId5"/>
    <p:sldId id="279" r:id="rId6"/>
    <p:sldId id="284" r:id="rId7"/>
    <p:sldId id="273" r:id="rId8"/>
    <p:sldId id="283" r:id="rId9"/>
    <p:sldId id="280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88163" cy="10018713"/>
  <p:embeddedFontLst>
    <p:embeddedFont>
      <p:font typeface="SimSun" panose="02010600030101010101" pitchFamily="2" charset="-122"/>
      <p:regular r:id="rId19"/>
    </p:embeddedFon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DilleniaUPC" panose="02020603050405020304" pitchFamily="18" charset="-34"/>
      <p:regular r:id="rId24"/>
      <p:bold r:id="rId25"/>
      <p:italic r:id="rId26"/>
      <p:boldItalic r:id="rId27"/>
    </p:embeddedFont>
    <p:embeddedFont>
      <p:font typeface="Angsana New" panose="02020603050405020304" pitchFamily="18" charset="-34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H SarabunIT๙" panose="020B0500040200020003" pitchFamily="34" charset="-34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TP Kubua" panose="02000000000000000000" pitchFamily="2" charset="0"/>
      <p:regular r:id="rId50"/>
    </p:embeddedFont>
    <p:embeddedFont>
      <p:font typeface="SimSun" panose="02010600030101010101" pitchFamily="2" charset="-12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66CC"/>
    <a:srgbClr val="FFCCFF"/>
    <a:srgbClr val="FFFF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F9D20-1AA6-470F-BB83-E049A7505F1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25A58FD1-F4F9-47D1-A5DB-3D82A2A04E53}">
      <dgm:prSet phldrT="[ข้อความ]" custT="1"/>
      <dgm:spPr/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หลักธรรมา</a:t>
          </a:r>
          <a:r>
            <a:rPr lang="th-TH" sz="2400" b="1" dirty="0" err="1"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บาล 6 ประการ</a:t>
          </a:r>
        </a:p>
      </dgm:t>
    </dgm:pt>
    <dgm:pt modelId="{64EF588D-F208-4E44-9BA8-A37058C52C6D}" type="parTrans" cxnId="{31719035-2FD6-4EA8-94E8-9246D0BE8515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8800EF9-C616-4B2A-8F7B-637F33C1C4E4}" type="sibTrans" cxnId="{31719035-2FD6-4EA8-94E8-9246D0BE8515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889B7B5-1131-4DDE-B7AB-F55B71CC60E9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หลักนิติธรรม</a:t>
          </a:r>
        </a:p>
      </dgm:t>
    </dgm:pt>
    <dgm:pt modelId="{E908D47A-E3F3-4198-8FFB-BD856744DEC3}" type="parTrans" cxnId="{150B4113-68F7-4706-9F3A-119AB0334F47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385011E-73AD-4CB6-9845-B6390C68A128}" type="sibTrans" cxnId="{150B4113-68F7-4706-9F3A-119AB0334F47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3FB6131-FCE2-49E2-A21B-74B6D1360153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หลักคุณธรรม</a:t>
          </a:r>
        </a:p>
      </dgm:t>
    </dgm:pt>
    <dgm:pt modelId="{EF416771-07E3-4046-A4C3-070FA0D993D5}" type="parTrans" cxnId="{7404AACC-3D6B-48B3-BC4F-6847C843E79F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6261DD5-8C85-4BD7-A89F-AAF336B663BD}" type="sibTrans" cxnId="{7404AACC-3D6B-48B3-BC4F-6847C843E79F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2EB7D4A-545F-4F8F-8639-1238918DAEAF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หลักความโปร่งใส</a:t>
          </a:r>
        </a:p>
      </dgm:t>
    </dgm:pt>
    <dgm:pt modelId="{AAA1C76C-2870-4010-B2DD-8FA3F46B2EFF}" type="parTrans" cxnId="{9FDAC1BF-5CCA-436F-8184-1F2264366902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168E438-04FA-4F6E-A01E-B991AC304701}" type="sibTrans" cxnId="{9FDAC1BF-5CCA-436F-8184-1F2264366902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7CAD974-195F-409E-AA76-2E7A3F4C7B3A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หลักการมีส่วนร่วม</a:t>
          </a:r>
        </a:p>
      </dgm:t>
    </dgm:pt>
    <dgm:pt modelId="{BA7C7C0B-271E-4339-BA7F-EFBEBBF9140D}" type="parTrans" cxnId="{41E4AF82-A632-40F1-BEED-E4CFE19E02A1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6497340-03B7-4B08-B76D-056AE5EE6F3C}" type="sibTrans" cxnId="{41E4AF82-A632-40F1-BEED-E4CFE19E02A1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B91ECEF-A04D-4796-8CD2-C9AB0D1D9630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หลักความรับผิดชอบ</a:t>
          </a:r>
        </a:p>
      </dgm:t>
    </dgm:pt>
    <dgm:pt modelId="{C333A195-AC18-4049-9EC7-3159A294FBD5}" type="parTrans" cxnId="{1090C368-3064-4E3C-A2A0-DC51D3EC1A79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6CB817F-B7CA-4D5B-AD39-D36CAB3F6643}" type="sibTrans" cxnId="{1090C368-3064-4E3C-A2A0-DC51D3EC1A79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ABA1488-037D-4744-B627-DCF64691ABE0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หลักความคุ้มค่า</a:t>
          </a:r>
        </a:p>
      </dgm:t>
    </dgm:pt>
    <dgm:pt modelId="{B26EE25F-41EF-4399-95A7-749A7170962F}" type="parTrans" cxnId="{BDCB4CDF-66B7-4E10-8956-C88812D08321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8EF2276-807E-470D-8CC1-4356CDB48351}" type="sibTrans" cxnId="{BDCB4CDF-66B7-4E10-8956-C88812D08321}">
      <dgm:prSet/>
      <dgm:spPr/>
      <dgm:t>
        <a:bodyPr/>
        <a:lstStyle/>
        <a:p>
          <a:endParaRPr lang="th-TH" sz="20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BEEAB32-202A-4CC3-8DF9-F315AB6B6621}" type="pres">
      <dgm:prSet presAssocID="{F91F9D20-1AA6-470F-BB83-E049A7505F1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F2F7A6-DD64-42A9-B518-AA3E9063B3BE}" type="pres">
      <dgm:prSet presAssocID="{25A58FD1-F4F9-47D1-A5DB-3D82A2A04E53}" presName="centerShape" presStyleLbl="node0" presStyleIdx="0" presStyleCnt="1" custLinFactNeighborX="388"/>
      <dgm:spPr/>
    </dgm:pt>
    <dgm:pt modelId="{797A4756-41D3-41DF-BCC3-DD05454E4255}" type="pres">
      <dgm:prSet presAssocID="{6889B7B5-1131-4DDE-B7AB-F55B71CC60E9}" presName="node" presStyleLbl="node1" presStyleIdx="0" presStyleCnt="6">
        <dgm:presLayoutVars>
          <dgm:bulletEnabled val="1"/>
        </dgm:presLayoutVars>
      </dgm:prSet>
      <dgm:spPr/>
    </dgm:pt>
    <dgm:pt modelId="{B4F237B8-78DF-4BA5-8EA2-8024C34FBFF2}" type="pres">
      <dgm:prSet presAssocID="{6889B7B5-1131-4DDE-B7AB-F55B71CC60E9}" presName="dummy" presStyleCnt="0"/>
      <dgm:spPr/>
    </dgm:pt>
    <dgm:pt modelId="{1E54FD86-0096-4721-8DDB-5F5626D6E2E6}" type="pres">
      <dgm:prSet presAssocID="{7385011E-73AD-4CB6-9845-B6390C68A128}" presName="sibTrans" presStyleLbl="sibTrans2D1" presStyleIdx="0" presStyleCnt="6"/>
      <dgm:spPr/>
    </dgm:pt>
    <dgm:pt modelId="{F0A4ECE7-344C-48A4-87CB-CDF3B0613CA3}" type="pres">
      <dgm:prSet presAssocID="{33FB6131-FCE2-49E2-A21B-74B6D1360153}" presName="node" presStyleLbl="node1" presStyleIdx="1" presStyleCnt="6">
        <dgm:presLayoutVars>
          <dgm:bulletEnabled val="1"/>
        </dgm:presLayoutVars>
      </dgm:prSet>
      <dgm:spPr/>
    </dgm:pt>
    <dgm:pt modelId="{CFADEAF0-E64E-4802-A4E9-EA93FA80D3E1}" type="pres">
      <dgm:prSet presAssocID="{33FB6131-FCE2-49E2-A21B-74B6D1360153}" presName="dummy" presStyleCnt="0"/>
      <dgm:spPr/>
    </dgm:pt>
    <dgm:pt modelId="{550448FA-5AFE-4CD2-ACEB-FB10CB1404DD}" type="pres">
      <dgm:prSet presAssocID="{A6261DD5-8C85-4BD7-A89F-AAF336B663BD}" presName="sibTrans" presStyleLbl="sibTrans2D1" presStyleIdx="1" presStyleCnt="6"/>
      <dgm:spPr/>
    </dgm:pt>
    <dgm:pt modelId="{DBC3A962-D172-4BC2-A0A5-6278B2471FDF}" type="pres">
      <dgm:prSet presAssocID="{D2EB7D4A-545F-4F8F-8639-1238918DAEAF}" presName="node" presStyleLbl="node1" presStyleIdx="2" presStyleCnt="6">
        <dgm:presLayoutVars>
          <dgm:bulletEnabled val="1"/>
        </dgm:presLayoutVars>
      </dgm:prSet>
      <dgm:spPr/>
    </dgm:pt>
    <dgm:pt modelId="{AACDF415-684B-45BE-B793-6D71EAA8EB14}" type="pres">
      <dgm:prSet presAssocID="{D2EB7D4A-545F-4F8F-8639-1238918DAEAF}" presName="dummy" presStyleCnt="0"/>
      <dgm:spPr/>
    </dgm:pt>
    <dgm:pt modelId="{FA6315AB-ECDE-4534-85A8-BF35DD0D1C14}" type="pres">
      <dgm:prSet presAssocID="{2168E438-04FA-4F6E-A01E-B991AC304701}" presName="sibTrans" presStyleLbl="sibTrans2D1" presStyleIdx="2" presStyleCnt="6"/>
      <dgm:spPr/>
    </dgm:pt>
    <dgm:pt modelId="{7067C0DC-757A-45BC-AE2E-5AA8DC119169}" type="pres">
      <dgm:prSet presAssocID="{B7CAD974-195F-409E-AA76-2E7A3F4C7B3A}" presName="node" presStyleLbl="node1" presStyleIdx="3" presStyleCnt="6">
        <dgm:presLayoutVars>
          <dgm:bulletEnabled val="1"/>
        </dgm:presLayoutVars>
      </dgm:prSet>
      <dgm:spPr/>
    </dgm:pt>
    <dgm:pt modelId="{7F832F8C-BE7E-4272-996B-963C4C5033C1}" type="pres">
      <dgm:prSet presAssocID="{B7CAD974-195F-409E-AA76-2E7A3F4C7B3A}" presName="dummy" presStyleCnt="0"/>
      <dgm:spPr/>
    </dgm:pt>
    <dgm:pt modelId="{CC19C9DF-A40E-454D-9F07-A682F2145AD4}" type="pres">
      <dgm:prSet presAssocID="{26497340-03B7-4B08-B76D-056AE5EE6F3C}" presName="sibTrans" presStyleLbl="sibTrans2D1" presStyleIdx="3" presStyleCnt="6"/>
      <dgm:spPr/>
    </dgm:pt>
    <dgm:pt modelId="{DF62FA4C-A290-49FE-A83F-3ED065850D05}" type="pres">
      <dgm:prSet presAssocID="{5B91ECEF-A04D-4796-8CD2-C9AB0D1D9630}" presName="node" presStyleLbl="node1" presStyleIdx="4" presStyleCnt="6">
        <dgm:presLayoutVars>
          <dgm:bulletEnabled val="1"/>
        </dgm:presLayoutVars>
      </dgm:prSet>
      <dgm:spPr/>
    </dgm:pt>
    <dgm:pt modelId="{0D3DDAB2-BA21-402C-B55C-0D59E9388BD7}" type="pres">
      <dgm:prSet presAssocID="{5B91ECEF-A04D-4796-8CD2-C9AB0D1D9630}" presName="dummy" presStyleCnt="0"/>
      <dgm:spPr/>
    </dgm:pt>
    <dgm:pt modelId="{1A13F0FD-93B0-45DC-8161-9CC51369F7F0}" type="pres">
      <dgm:prSet presAssocID="{D6CB817F-B7CA-4D5B-AD39-D36CAB3F6643}" presName="sibTrans" presStyleLbl="sibTrans2D1" presStyleIdx="4" presStyleCnt="6"/>
      <dgm:spPr/>
    </dgm:pt>
    <dgm:pt modelId="{D5788E88-A8D3-4A5C-9336-CC40C9528672}" type="pres">
      <dgm:prSet presAssocID="{BABA1488-037D-4744-B627-DCF64691ABE0}" presName="node" presStyleLbl="node1" presStyleIdx="5" presStyleCnt="6">
        <dgm:presLayoutVars>
          <dgm:bulletEnabled val="1"/>
        </dgm:presLayoutVars>
      </dgm:prSet>
      <dgm:spPr/>
    </dgm:pt>
    <dgm:pt modelId="{6EBC8FD2-86EF-4FC8-A338-D3DA9D1C09D3}" type="pres">
      <dgm:prSet presAssocID="{BABA1488-037D-4744-B627-DCF64691ABE0}" presName="dummy" presStyleCnt="0"/>
      <dgm:spPr/>
    </dgm:pt>
    <dgm:pt modelId="{4EE9B1BB-5EAA-426B-AA75-192C9143C73C}" type="pres">
      <dgm:prSet presAssocID="{88EF2276-807E-470D-8CC1-4356CDB48351}" presName="sibTrans" presStyleLbl="sibTrans2D1" presStyleIdx="5" presStyleCnt="6"/>
      <dgm:spPr/>
    </dgm:pt>
  </dgm:ptLst>
  <dgm:cxnLst>
    <dgm:cxn modelId="{150B4113-68F7-4706-9F3A-119AB0334F47}" srcId="{25A58FD1-F4F9-47D1-A5DB-3D82A2A04E53}" destId="{6889B7B5-1131-4DDE-B7AB-F55B71CC60E9}" srcOrd="0" destOrd="0" parTransId="{E908D47A-E3F3-4198-8FFB-BD856744DEC3}" sibTransId="{7385011E-73AD-4CB6-9845-B6390C68A128}"/>
    <dgm:cxn modelId="{31719035-2FD6-4EA8-94E8-9246D0BE8515}" srcId="{F91F9D20-1AA6-470F-BB83-E049A7505F1B}" destId="{25A58FD1-F4F9-47D1-A5DB-3D82A2A04E53}" srcOrd="0" destOrd="0" parTransId="{64EF588D-F208-4E44-9BA8-A37058C52C6D}" sibTransId="{98800EF9-C616-4B2A-8F7B-637F33C1C4E4}"/>
    <dgm:cxn modelId="{37F3DE38-C2C5-4D41-8758-C88F09594959}" type="presOf" srcId="{B7CAD974-195F-409E-AA76-2E7A3F4C7B3A}" destId="{7067C0DC-757A-45BC-AE2E-5AA8DC119169}" srcOrd="0" destOrd="0" presId="urn:microsoft.com/office/officeart/2005/8/layout/radial6"/>
    <dgm:cxn modelId="{17D4395C-69A0-44C3-B0E4-D95B25606C0F}" type="presOf" srcId="{2168E438-04FA-4F6E-A01E-B991AC304701}" destId="{FA6315AB-ECDE-4534-85A8-BF35DD0D1C14}" srcOrd="0" destOrd="0" presId="urn:microsoft.com/office/officeart/2005/8/layout/radial6"/>
    <dgm:cxn modelId="{BB29EA66-4FE6-4170-A293-F91459F1016C}" type="presOf" srcId="{F91F9D20-1AA6-470F-BB83-E049A7505F1B}" destId="{CBEEAB32-202A-4CC3-8DF9-F315AB6B6621}" srcOrd="0" destOrd="0" presId="urn:microsoft.com/office/officeart/2005/8/layout/radial6"/>
    <dgm:cxn modelId="{D6210E48-5337-4A13-B9E3-544A71E4809A}" type="presOf" srcId="{6889B7B5-1131-4DDE-B7AB-F55B71CC60E9}" destId="{797A4756-41D3-41DF-BCC3-DD05454E4255}" srcOrd="0" destOrd="0" presId="urn:microsoft.com/office/officeart/2005/8/layout/radial6"/>
    <dgm:cxn modelId="{1090C368-3064-4E3C-A2A0-DC51D3EC1A79}" srcId="{25A58FD1-F4F9-47D1-A5DB-3D82A2A04E53}" destId="{5B91ECEF-A04D-4796-8CD2-C9AB0D1D9630}" srcOrd="4" destOrd="0" parTransId="{C333A195-AC18-4049-9EC7-3159A294FBD5}" sibTransId="{D6CB817F-B7CA-4D5B-AD39-D36CAB3F6643}"/>
    <dgm:cxn modelId="{67DBEF73-A7CB-42B0-9520-DCBE6A717D65}" type="presOf" srcId="{A6261DD5-8C85-4BD7-A89F-AAF336B663BD}" destId="{550448FA-5AFE-4CD2-ACEB-FB10CB1404DD}" srcOrd="0" destOrd="0" presId="urn:microsoft.com/office/officeart/2005/8/layout/radial6"/>
    <dgm:cxn modelId="{5CFA5474-2C40-43B7-88D1-3FC73E770A6C}" type="presOf" srcId="{26497340-03B7-4B08-B76D-056AE5EE6F3C}" destId="{CC19C9DF-A40E-454D-9F07-A682F2145AD4}" srcOrd="0" destOrd="0" presId="urn:microsoft.com/office/officeart/2005/8/layout/radial6"/>
    <dgm:cxn modelId="{FAD0D475-7922-48F5-8DB9-CFBC8252837A}" type="presOf" srcId="{5B91ECEF-A04D-4796-8CD2-C9AB0D1D9630}" destId="{DF62FA4C-A290-49FE-A83F-3ED065850D05}" srcOrd="0" destOrd="0" presId="urn:microsoft.com/office/officeart/2005/8/layout/radial6"/>
    <dgm:cxn modelId="{DA923D5A-56C8-4053-AB75-9557C79E6169}" type="presOf" srcId="{7385011E-73AD-4CB6-9845-B6390C68A128}" destId="{1E54FD86-0096-4721-8DDB-5F5626D6E2E6}" srcOrd="0" destOrd="0" presId="urn:microsoft.com/office/officeart/2005/8/layout/radial6"/>
    <dgm:cxn modelId="{41E4AF82-A632-40F1-BEED-E4CFE19E02A1}" srcId="{25A58FD1-F4F9-47D1-A5DB-3D82A2A04E53}" destId="{B7CAD974-195F-409E-AA76-2E7A3F4C7B3A}" srcOrd="3" destOrd="0" parTransId="{BA7C7C0B-271E-4339-BA7F-EFBEBBF9140D}" sibTransId="{26497340-03B7-4B08-B76D-056AE5EE6F3C}"/>
    <dgm:cxn modelId="{4B9E82A6-39DE-4C30-8987-A48DCEAB2D29}" type="presOf" srcId="{33FB6131-FCE2-49E2-A21B-74B6D1360153}" destId="{F0A4ECE7-344C-48A4-87CB-CDF3B0613CA3}" srcOrd="0" destOrd="0" presId="urn:microsoft.com/office/officeart/2005/8/layout/radial6"/>
    <dgm:cxn modelId="{254907BE-917C-4B38-AD56-25AD49CFD8A7}" type="presOf" srcId="{25A58FD1-F4F9-47D1-A5DB-3D82A2A04E53}" destId="{8BF2F7A6-DD64-42A9-B518-AA3E9063B3BE}" srcOrd="0" destOrd="0" presId="urn:microsoft.com/office/officeart/2005/8/layout/radial6"/>
    <dgm:cxn modelId="{9FDAC1BF-5CCA-436F-8184-1F2264366902}" srcId="{25A58FD1-F4F9-47D1-A5DB-3D82A2A04E53}" destId="{D2EB7D4A-545F-4F8F-8639-1238918DAEAF}" srcOrd="2" destOrd="0" parTransId="{AAA1C76C-2870-4010-B2DD-8FA3F46B2EFF}" sibTransId="{2168E438-04FA-4F6E-A01E-B991AC304701}"/>
    <dgm:cxn modelId="{7404AACC-3D6B-48B3-BC4F-6847C843E79F}" srcId="{25A58FD1-F4F9-47D1-A5DB-3D82A2A04E53}" destId="{33FB6131-FCE2-49E2-A21B-74B6D1360153}" srcOrd="1" destOrd="0" parTransId="{EF416771-07E3-4046-A4C3-070FA0D993D5}" sibTransId="{A6261DD5-8C85-4BD7-A89F-AAF336B663BD}"/>
    <dgm:cxn modelId="{BDCB4CDF-66B7-4E10-8956-C88812D08321}" srcId="{25A58FD1-F4F9-47D1-A5DB-3D82A2A04E53}" destId="{BABA1488-037D-4744-B627-DCF64691ABE0}" srcOrd="5" destOrd="0" parTransId="{B26EE25F-41EF-4399-95A7-749A7170962F}" sibTransId="{88EF2276-807E-470D-8CC1-4356CDB48351}"/>
    <dgm:cxn modelId="{56A99EDF-D030-4067-BD81-EA032E501CE1}" type="presOf" srcId="{D6CB817F-B7CA-4D5B-AD39-D36CAB3F6643}" destId="{1A13F0FD-93B0-45DC-8161-9CC51369F7F0}" srcOrd="0" destOrd="0" presId="urn:microsoft.com/office/officeart/2005/8/layout/radial6"/>
    <dgm:cxn modelId="{B346E9E8-C800-4A22-9B01-1F8206B069A8}" type="presOf" srcId="{88EF2276-807E-470D-8CC1-4356CDB48351}" destId="{4EE9B1BB-5EAA-426B-AA75-192C9143C73C}" srcOrd="0" destOrd="0" presId="urn:microsoft.com/office/officeart/2005/8/layout/radial6"/>
    <dgm:cxn modelId="{9DA9D3EB-C1B3-44E1-9DDA-75E0C063B547}" type="presOf" srcId="{BABA1488-037D-4744-B627-DCF64691ABE0}" destId="{D5788E88-A8D3-4A5C-9336-CC40C9528672}" srcOrd="0" destOrd="0" presId="urn:microsoft.com/office/officeart/2005/8/layout/radial6"/>
    <dgm:cxn modelId="{0F7056F4-8C25-4147-80A3-709895E07AA3}" type="presOf" srcId="{D2EB7D4A-545F-4F8F-8639-1238918DAEAF}" destId="{DBC3A962-D172-4BC2-A0A5-6278B2471FDF}" srcOrd="0" destOrd="0" presId="urn:microsoft.com/office/officeart/2005/8/layout/radial6"/>
    <dgm:cxn modelId="{7E4BE947-A8AE-442F-9F77-582A50006507}" type="presParOf" srcId="{CBEEAB32-202A-4CC3-8DF9-F315AB6B6621}" destId="{8BF2F7A6-DD64-42A9-B518-AA3E9063B3BE}" srcOrd="0" destOrd="0" presId="urn:microsoft.com/office/officeart/2005/8/layout/radial6"/>
    <dgm:cxn modelId="{BE34DD6A-F0F8-4EB3-83F0-D8099F944ED2}" type="presParOf" srcId="{CBEEAB32-202A-4CC3-8DF9-F315AB6B6621}" destId="{797A4756-41D3-41DF-BCC3-DD05454E4255}" srcOrd="1" destOrd="0" presId="urn:microsoft.com/office/officeart/2005/8/layout/radial6"/>
    <dgm:cxn modelId="{33BBFAA0-CDA7-473C-A5BF-D61E96877EAD}" type="presParOf" srcId="{CBEEAB32-202A-4CC3-8DF9-F315AB6B6621}" destId="{B4F237B8-78DF-4BA5-8EA2-8024C34FBFF2}" srcOrd="2" destOrd="0" presId="urn:microsoft.com/office/officeart/2005/8/layout/radial6"/>
    <dgm:cxn modelId="{6EC235B2-36CC-4CCB-81C6-E1D36284CECD}" type="presParOf" srcId="{CBEEAB32-202A-4CC3-8DF9-F315AB6B6621}" destId="{1E54FD86-0096-4721-8DDB-5F5626D6E2E6}" srcOrd="3" destOrd="0" presId="urn:microsoft.com/office/officeart/2005/8/layout/radial6"/>
    <dgm:cxn modelId="{3007F786-F35C-4063-9146-D411B1ABF038}" type="presParOf" srcId="{CBEEAB32-202A-4CC3-8DF9-F315AB6B6621}" destId="{F0A4ECE7-344C-48A4-87CB-CDF3B0613CA3}" srcOrd="4" destOrd="0" presId="urn:microsoft.com/office/officeart/2005/8/layout/radial6"/>
    <dgm:cxn modelId="{21FD476F-9BC1-4F79-9BE6-36D9592EEAED}" type="presParOf" srcId="{CBEEAB32-202A-4CC3-8DF9-F315AB6B6621}" destId="{CFADEAF0-E64E-4802-A4E9-EA93FA80D3E1}" srcOrd="5" destOrd="0" presId="urn:microsoft.com/office/officeart/2005/8/layout/radial6"/>
    <dgm:cxn modelId="{3C438C11-5E12-442B-AE46-70A938FEAC3B}" type="presParOf" srcId="{CBEEAB32-202A-4CC3-8DF9-F315AB6B6621}" destId="{550448FA-5AFE-4CD2-ACEB-FB10CB1404DD}" srcOrd="6" destOrd="0" presId="urn:microsoft.com/office/officeart/2005/8/layout/radial6"/>
    <dgm:cxn modelId="{52F2B3FE-8B1E-472D-B13B-2B7F240445D3}" type="presParOf" srcId="{CBEEAB32-202A-4CC3-8DF9-F315AB6B6621}" destId="{DBC3A962-D172-4BC2-A0A5-6278B2471FDF}" srcOrd="7" destOrd="0" presId="urn:microsoft.com/office/officeart/2005/8/layout/radial6"/>
    <dgm:cxn modelId="{98522410-AA29-418D-9C4A-6614142558F1}" type="presParOf" srcId="{CBEEAB32-202A-4CC3-8DF9-F315AB6B6621}" destId="{AACDF415-684B-45BE-B793-6D71EAA8EB14}" srcOrd="8" destOrd="0" presId="urn:microsoft.com/office/officeart/2005/8/layout/radial6"/>
    <dgm:cxn modelId="{F8DB306F-C352-4F2D-9BAC-A3583A9DD3A4}" type="presParOf" srcId="{CBEEAB32-202A-4CC3-8DF9-F315AB6B6621}" destId="{FA6315AB-ECDE-4534-85A8-BF35DD0D1C14}" srcOrd="9" destOrd="0" presId="urn:microsoft.com/office/officeart/2005/8/layout/radial6"/>
    <dgm:cxn modelId="{D7F3B89F-192D-4DB6-8467-AD5C1D610E59}" type="presParOf" srcId="{CBEEAB32-202A-4CC3-8DF9-F315AB6B6621}" destId="{7067C0DC-757A-45BC-AE2E-5AA8DC119169}" srcOrd="10" destOrd="0" presId="urn:microsoft.com/office/officeart/2005/8/layout/radial6"/>
    <dgm:cxn modelId="{4D395A17-346B-4720-B25E-DA6AA252D78B}" type="presParOf" srcId="{CBEEAB32-202A-4CC3-8DF9-F315AB6B6621}" destId="{7F832F8C-BE7E-4272-996B-963C4C5033C1}" srcOrd="11" destOrd="0" presId="urn:microsoft.com/office/officeart/2005/8/layout/radial6"/>
    <dgm:cxn modelId="{10CEA7C5-4A33-4BFA-B2A3-5FB92BA89897}" type="presParOf" srcId="{CBEEAB32-202A-4CC3-8DF9-F315AB6B6621}" destId="{CC19C9DF-A40E-454D-9F07-A682F2145AD4}" srcOrd="12" destOrd="0" presId="urn:microsoft.com/office/officeart/2005/8/layout/radial6"/>
    <dgm:cxn modelId="{318D3366-4736-4ECA-8415-72DC0604A12D}" type="presParOf" srcId="{CBEEAB32-202A-4CC3-8DF9-F315AB6B6621}" destId="{DF62FA4C-A290-49FE-A83F-3ED065850D05}" srcOrd="13" destOrd="0" presId="urn:microsoft.com/office/officeart/2005/8/layout/radial6"/>
    <dgm:cxn modelId="{F729F68F-496B-4151-A7D5-9B1629D586A5}" type="presParOf" srcId="{CBEEAB32-202A-4CC3-8DF9-F315AB6B6621}" destId="{0D3DDAB2-BA21-402C-B55C-0D59E9388BD7}" srcOrd="14" destOrd="0" presId="urn:microsoft.com/office/officeart/2005/8/layout/radial6"/>
    <dgm:cxn modelId="{11A20AFA-41EC-4770-BB14-1FA28072F85C}" type="presParOf" srcId="{CBEEAB32-202A-4CC3-8DF9-F315AB6B6621}" destId="{1A13F0FD-93B0-45DC-8161-9CC51369F7F0}" srcOrd="15" destOrd="0" presId="urn:microsoft.com/office/officeart/2005/8/layout/radial6"/>
    <dgm:cxn modelId="{269F2262-E98C-4BC6-994A-EEB3AC5D30F2}" type="presParOf" srcId="{CBEEAB32-202A-4CC3-8DF9-F315AB6B6621}" destId="{D5788E88-A8D3-4A5C-9336-CC40C9528672}" srcOrd="16" destOrd="0" presId="urn:microsoft.com/office/officeart/2005/8/layout/radial6"/>
    <dgm:cxn modelId="{8C65E066-105E-4CBA-AA29-D44C5C5D5627}" type="presParOf" srcId="{CBEEAB32-202A-4CC3-8DF9-F315AB6B6621}" destId="{6EBC8FD2-86EF-4FC8-A338-D3DA9D1C09D3}" srcOrd="17" destOrd="0" presId="urn:microsoft.com/office/officeart/2005/8/layout/radial6"/>
    <dgm:cxn modelId="{01F3211C-7E43-4F80-90F7-0DA24E1F98D4}" type="presParOf" srcId="{CBEEAB32-202A-4CC3-8DF9-F315AB6B6621}" destId="{4EE9B1BB-5EAA-426B-AA75-192C9143C73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6FC1F-F900-441C-8AB1-B191E6D9EFC5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0B51CF3-4369-45DA-A0A5-942F3AFF4423}">
      <dgm:prSet phldrT="[ข้อความ]" custT="1"/>
      <dgm:spPr/>
      <dgm:t>
        <a:bodyPr/>
        <a:lstStyle/>
        <a:p>
          <a:r>
            <a:rPr lang="th-TH" altLang="th-TH" sz="32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พระราชกฤษฎีกาว่าด้วยหลักเกณฑ์และวิธีการบริหารกิจการบ้านเมืองที่ดี พ.ศ. </a:t>
          </a:r>
          <a:r>
            <a:rPr lang="en-US" altLang="th-TH" sz="32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2546</a:t>
          </a:r>
          <a:r>
            <a:rPr lang="th-TH" altLang="th-TH" sz="32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</a:t>
          </a:r>
          <a:endParaRPr lang="th-TH" sz="3200" b="1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CD0F226-B388-49BF-89D7-16803374ED9D}" type="parTrans" cxnId="{6787F4FA-3ACA-4306-8822-1327A752009B}">
      <dgm:prSet/>
      <dgm:spPr/>
      <dgm:t>
        <a:bodyPr/>
        <a:lstStyle/>
        <a:p>
          <a:endParaRPr lang="th-TH" sz="3200" b="1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7B8C852-D1CF-443B-8C46-0EDECD42787A}" type="sibTrans" cxnId="{6787F4FA-3ACA-4306-8822-1327A752009B}">
      <dgm:prSet/>
      <dgm:spPr/>
      <dgm:t>
        <a:bodyPr/>
        <a:lstStyle/>
        <a:p>
          <a:endParaRPr lang="th-TH" sz="3200" b="1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3D59AC1-6E47-4040-9320-09ED65859ED0}">
      <dgm:prSet phldrT="[ข้อความ]" custT="1"/>
      <dgm:spPr/>
      <dgm:t>
        <a:bodyPr/>
        <a:lstStyle/>
        <a:p>
          <a:r>
            <a:rPr lang="th-TH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รัฐธรรมนูญแห่งราชอาณาจักรไทย พ.ศ. </a:t>
          </a:r>
          <a:r>
            <a:rPr lang="en-US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2550 </a:t>
          </a:r>
          <a:r>
            <a:rPr lang="th-TH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หมวด </a:t>
          </a:r>
          <a:r>
            <a:rPr lang="en-US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 </a:t>
          </a:r>
          <a:r>
            <a:rPr lang="th-TH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มาตรา </a:t>
          </a:r>
          <a:r>
            <a:rPr lang="en-US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78 </a:t>
          </a:r>
          <a:r>
            <a:rPr lang="th-TH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(</a:t>
          </a:r>
          <a:r>
            <a:rPr lang="en-US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4</a:t>
          </a:r>
          <a:r>
            <a:rPr lang="th-TH" alt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) </a:t>
          </a:r>
          <a:endParaRPr lang="th-TH" sz="3200" b="1" dirty="0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E5F3632-3845-4642-AF97-834008BD21F1}" type="parTrans" cxnId="{6D88A4DB-343C-4658-BFD7-546F3CD01142}">
      <dgm:prSet/>
      <dgm:spPr/>
      <dgm:t>
        <a:bodyPr/>
        <a:lstStyle/>
        <a:p>
          <a:endParaRPr lang="th-TH" sz="3200" b="1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04BBABA-5571-4625-A914-8D074A2CC2DA}" type="sibTrans" cxnId="{6D88A4DB-343C-4658-BFD7-546F3CD01142}">
      <dgm:prSet/>
      <dgm:spPr/>
      <dgm:t>
        <a:bodyPr/>
        <a:lstStyle/>
        <a:p>
          <a:endParaRPr lang="th-TH" sz="3200" b="1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A8A5596-9964-40C3-8E70-AE6DA347EA8A}" type="pres">
      <dgm:prSet presAssocID="{68F6FC1F-F900-441C-8AB1-B191E6D9EFC5}" presName="arrowDiagram" presStyleCnt="0">
        <dgm:presLayoutVars>
          <dgm:chMax val="5"/>
          <dgm:dir/>
          <dgm:resizeHandles val="exact"/>
        </dgm:presLayoutVars>
      </dgm:prSet>
      <dgm:spPr/>
    </dgm:pt>
    <dgm:pt modelId="{E2C45723-FEF3-42D7-9C19-8EC1BA6EEC83}" type="pres">
      <dgm:prSet presAssocID="{68F6FC1F-F900-441C-8AB1-B191E6D9EFC5}" presName="arrow" presStyleLbl="bgShp" presStyleIdx="0" presStyleCnt="1"/>
      <dgm:spPr/>
    </dgm:pt>
    <dgm:pt modelId="{C6CAD70A-9F66-4DD2-A040-8E557A158903}" type="pres">
      <dgm:prSet presAssocID="{68F6FC1F-F900-441C-8AB1-B191E6D9EFC5}" presName="arrowDiagram2" presStyleCnt="0"/>
      <dgm:spPr/>
    </dgm:pt>
    <dgm:pt modelId="{FDBBC882-BB1B-4DDE-8C55-EE003F4F6C9B}" type="pres">
      <dgm:prSet presAssocID="{50B51CF3-4369-45DA-A0A5-942F3AFF4423}" presName="bullet2a" presStyleLbl="node1" presStyleIdx="0" presStyleCnt="2"/>
      <dgm:spPr/>
    </dgm:pt>
    <dgm:pt modelId="{16AA0B89-18E3-4659-87ED-C4CDFD988ACA}" type="pres">
      <dgm:prSet presAssocID="{50B51CF3-4369-45DA-A0A5-942F3AFF4423}" presName="textBox2a" presStyleLbl="revTx" presStyleIdx="0" presStyleCnt="2">
        <dgm:presLayoutVars>
          <dgm:bulletEnabled val="1"/>
        </dgm:presLayoutVars>
      </dgm:prSet>
      <dgm:spPr/>
    </dgm:pt>
    <dgm:pt modelId="{D5889682-46FD-45C0-864A-6822C16F2F5C}" type="pres">
      <dgm:prSet presAssocID="{83D59AC1-6E47-4040-9320-09ED65859ED0}" presName="bullet2b" presStyleLbl="node1" presStyleIdx="1" presStyleCnt="2"/>
      <dgm:spPr/>
    </dgm:pt>
    <dgm:pt modelId="{62D73E18-20B1-4F0D-8C51-D9A6694A0E82}" type="pres">
      <dgm:prSet presAssocID="{83D59AC1-6E47-4040-9320-09ED65859ED0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8DFB481F-DC14-454B-B57E-955E9DB3B7FE}" type="presOf" srcId="{68F6FC1F-F900-441C-8AB1-B191E6D9EFC5}" destId="{BA8A5596-9964-40C3-8E70-AE6DA347EA8A}" srcOrd="0" destOrd="0" presId="urn:microsoft.com/office/officeart/2005/8/layout/arrow2"/>
    <dgm:cxn modelId="{660305C1-9344-4A42-9D23-5CC15E575130}" type="presOf" srcId="{83D59AC1-6E47-4040-9320-09ED65859ED0}" destId="{62D73E18-20B1-4F0D-8C51-D9A6694A0E82}" srcOrd="0" destOrd="0" presId="urn:microsoft.com/office/officeart/2005/8/layout/arrow2"/>
    <dgm:cxn modelId="{6D88A4DB-343C-4658-BFD7-546F3CD01142}" srcId="{68F6FC1F-F900-441C-8AB1-B191E6D9EFC5}" destId="{83D59AC1-6E47-4040-9320-09ED65859ED0}" srcOrd="1" destOrd="0" parTransId="{EE5F3632-3845-4642-AF97-834008BD21F1}" sibTransId="{704BBABA-5571-4625-A914-8D074A2CC2DA}"/>
    <dgm:cxn modelId="{E2781FF6-990A-4AA1-BEF4-FCF418B919C1}" type="presOf" srcId="{50B51CF3-4369-45DA-A0A5-942F3AFF4423}" destId="{16AA0B89-18E3-4659-87ED-C4CDFD988ACA}" srcOrd="0" destOrd="0" presId="urn:microsoft.com/office/officeart/2005/8/layout/arrow2"/>
    <dgm:cxn modelId="{6787F4FA-3ACA-4306-8822-1327A752009B}" srcId="{68F6FC1F-F900-441C-8AB1-B191E6D9EFC5}" destId="{50B51CF3-4369-45DA-A0A5-942F3AFF4423}" srcOrd="0" destOrd="0" parTransId="{4CD0F226-B388-49BF-89D7-16803374ED9D}" sibTransId="{47B8C852-D1CF-443B-8C46-0EDECD42787A}"/>
    <dgm:cxn modelId="{9C89C533-31D4-43A0-AB08-E374EFE7028D}" type="presParOf" srcId="{BA8A5596-9964-40C3-8E70-AE6DA347EA8A}" destId="{E2C45723-FEF3-42D7-9C19-8EC1BA6EEC83}" srcOrd="0" destOrd="0" presId="urn:microsoft.com/office/officeart/2005/8/layout/arrow2"/>
    <dgm:cxn modelId="{CDAA742C-BAC9-45D1-96E6-1B0CEEF11AC0}" type="presParOf" srcId="{BA8A5596-9964-40C3-8E70-AE6DA347EA8A}" destId="{C6CAD70A-9F66-4DD2-A040-8E557A158903}" srcOrd="1" destOrd="0" presId="urn:microsoft.com/office/officeart/2005/8/layout/arrow2"/>
    <dgm:cxn modelId="{084CA1FC-B9E0-4683-96A5-57F740AF1633}" type="presParOf" srcId="{C6CAD70A-9F66-4DD2-A040-8E557A158903}" destId="{FDBBC882-BB1B-4DDE-8C55-EE003F4F6C9B}" srcOrd="0" destOrd="0" presId="urn:microsoft.com/office/officeart/2005/8/layout/arrow2"/>
    <dgm:cxn modelId="{08F3044C-F011-4B21-860E-FC647724E225}" type="presParOf" srcId="{C6CAD70A-9F66-4DD2-A040-8E557A158903}" destId="{16AA0B89-18E3-4659-87ED-C4CDFD988ACA}" srcOrd="1" destOrd="0" presId="urn:microsoft.com/office/officeart/2005/8/layout/arrow2"/>
    <dgm:cxn modelId="{D2ED5334-E4FE-4E4D-8D18-A878839FF02E}" type="presParOf" srcId="{C6CAD70A-9F66-4DD2-A040-8E557A158903}" destId="{D5889682-46FD-45C0-864A-6822C16F2F5C}" srcOrd="2" destOrd="0" presId="urn:microsoft.com/office/officeart/2005/8/layout/arrow2"/>
    <dgm:cxn modelId="{8C312DAC-C57B-4150-BC3A-ABF3FD2CE2D1}" type="presParOf" srcId="{C6CAD70A-9F66-4DD2-A040-8E557A158903}" destId="{62D73E18-20B1-4F0D-8C51-D9A6694A0E8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961E4-1E76-476F-9072-1E1B58C9BD0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36BC48D1-11F1-414B-A2E1-E39974D140F5}">
      <dgm:prSet phldrT="[ข้อความ]" custT="1"/>
      <dgm:spPr/>
      <dgm:t>
        <a:bodyPr/>
        <a:lstStyle/>
        <a:p>
          <a:r>
            <a:rPr lang="th-TH" altLang="th-TH" sz="2000" b="1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พัฒนาระบบงานภาครัฐ </a:t>
          </a:r>
          <a:endParaRPr lang="th-TH" sz="2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B16D37D-D1CA-447F-91A2-C409973D2969}" type="parTrans" cxnId="{31D60CEF-7D77-46DD-ACB8-E7C3B3E881BB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5643978-5FC4-426E-9E99-D2BFFC9DF5AE}" type="sibTrans" cxnId="{31D60CEF-7D77-46DD-ACB8-E7C3B3E881BB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7D0713C-79E0-4290-AE63-DC389D0232D5}">
      <dgm:prSet phldrT="[ข้อความ]" custT="1"/>
      <dgm:spPr/>
      <dgm:t>
        <a:bodyPr/>
        <a:lstStyle/>
        <a:p>
          <a:r>
            <a:rPr lang="th-TH" altLang="th-TH" sz="1400" b="1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มุ่งเน้นการพัฒนาคุณภาพ คุณธรรม และจริยธรรมของเจ้าหน้าที่ของรัฐ </a:t>
          </a:r>
          <a:endParaRPr lang="th-TH" sz="1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7926D5F-235B-4766-A9BA-33983645AC97}" type="parTrans" cxnId="{AF8B7B7B-9BE0-4ED7-AEE3-23C2BF8F73FE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5E3E991-CB2F-4071-B99F-DA09F99FC4AD}" type="sibTrans" cxnId="{AF8B7B7B-9BE0-4ED7-AEE3-23C2BF8F73FE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94F4E58-ABCB-4985-884E-F228193E430A}">
      <dgm:prSet phldrT="[ข้อความ]" custT="1"/>
      <dgm:spPr/>
      <dgm:t>
        <a:bodyPr/>
        <a:lstStyle/>
        <a:p>
          <a:r>
            <a:rPr lang="th-TH" altLang="th-TH" sz="1600" b="1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การบริหารราชการแผ่นดินเป็นไปอย่างมีประสิทธิภาพ </a:t>
          </a:r>
          <a:endParaRPr lang="th-TH" sz="16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A49FE78-B9D4-48FC-B960-321009F26E05}" type="parTrans" cxnId="{13FAD026-1D2C-455F-8C63-FF292FB9E6D1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FC7902A-74F8-4987-BB08-56E472617752}" type="sibTrans" cxnId="{13FAD026-1D2C-455F-8C63-FF292FB9E6D1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10A6F62-CA91-4DDB-9AA2-4DE73E4380C9}">
      <dgm:prSet phldrT="[ข้อความ]" custT="1"/>
      <dgm:spPr/>
      <dgm:t>
        <a:bodyPr/>
        <a:lstStyle/>
        <a:p>
          <a:r>
            <a:rPr lang="th-TH" altLang="th-TH" sz="1800" b="1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ควบคู่ไปกับการปรับปรุงรูปแบบและวิธีการทำงาน </a:t>
          </a:r>
          <a:endParaRPr lang="th-TH" sz="18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E23DE2E-FD4A-493B-8030-5077524A67C6}" type="parTrans" cxnId="{6C0F4E8D-D598-4F62-8E15-22ACC8861824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2AF20CC-686E-42DA-9A2E-7CC912F51510}" type="sibTrans" cxnId="{6C0F4E8D-D598-4F62-8E15-22ACC8861824}">
      <dgm:prSet/>
      <dgm:spPr/>
      <dgm:t>
        <a:bodyPr/>
        <a:lstStyle/>
        <a:p>
          <a:endParaRPr lang="th-TH" sz="1600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298D799-8383-4A03-8D7A-C14791CC029C}" type="pres">
      <dgm:prSet presAssocID="{129961E4-1E76-476F-9072-1E1B58C9BD0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04CD454-BF27-4CA6-9B61-E902819D30FC}" type="pres">
      <dgm:prSet presAssocID="{36BC48D1-11F1-414B-A2E1-E39974D140F5}" presName="Accent1" presStyleCnt="0"/>
      <dgm:spPr/>
    </dgm:pt>
    <dgm:pt modelId="{CF57BEB5-D1EE-4756-8AD6-E9119CFCE23C}" type="pres">
      <dgm:prSet presAssocID="{36BC48D1-11F1-414B-A2E1-E39974D140F5}" presName="Accent" presStyleLbl="node1" presStyleIdx="0" presStyleCnt="4"/>
      <dgm:spPr/>
    </dgm:pt>
    <dgm:pt modelId="{44A13E93-61C7-47B7-9F85-E646E4B94431}" type="pres">
      <dgm:prSet presAssocID="{36BC48D1-11F1-414B-A2E1-E39974D140F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9ECEC388-D988-4B25-B862-B58F2EF8285B}" type="pres">
      <dgm:prSet presAssocID="{77D0713C-79E0-4290-AE63-DC389D0232D5}" presName="Accent2" presStyleCnt="0"/>
      <dgm:spPr/>
    </dgm:pt>
    <dgm:pt modelId="{BA2D4013-41F3-46AC-B5D7-50323C1BB401}" type="pres">
      <dgm:prSet presAssocID="{77D0713C-79E0-4290-AE63-DC389D0232D5}" presName="Accent" presStyleLbl="node1" presStyleIdx="1" presStyleCnt="4"/>
      <dgm:spPr/>
    </dgm:pt>
    <dgm:pt modelId="{4B81B0B0-03EB-4B85-80DC-9AC644F1DA86}" type="pres">
      <dgm:prSet presAssocID="{77D0713C-79E0-4290-AE63-DC389D0232D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DF94F23-43E0-4338-8AE6-8B379C311010}" type="pres">
      <dgm:prSet presAssocID="{C10A6F62-CA91-4DDB-9AA2-4DE73E4380C9}" presName="Accent3" presStyleCnt="0"/>
      <dgm:spPr/>
    </dgm:pt>
    <dgm:pt modelId="{D03F6073-ABFE-42C6-AEB4-9ABD2FD7F899}" type="pres">
      <dgm:prSet presAssocID="{C10A6F62-CA91-4DDB-9AA2-4DE73E4380C9}" presName="Accent" presStyleLbl="node1" presStyleIdx="2" presStyleCnt="4"/>
      <dgm:spPr/>
    </dgm:pt>
    <dgm:pt modelId="{AD71752A-5D63-451A-BAD8-DC24A05239E4}" type="pres">
      <dgm:prSet presAssocID="{C10A6F62-CA91-4DDB-9AA2-4DE73E4380C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3AD191A-B89B-4E8B-84B7-664A9F841C35}" type="pres">
      <dgm:prSet presAssocID="{094F4E58-ABCB-4985-884E-F228193E430A}" presName="Accent4" presStyleCnt="0"/>
      <dgm:spPr/>
    </dgm:pt>
    <dgm:pt modelId="{417B3837-72B9-4727-8C4F-3DE03630BE80}" type="pres">
      <dgm:prSet presAssocID="{094F4E58-ABCB-4985-884E-F228193E430A}" presName="Accent" presStyleLbl="node1" presStyleIdx="3" presStyleCnt="4"/>
      <dgm:spPr/>
    </dgm:pt>
    <dgm:pt modelId="{BDCCB469-5674-4B16-83EF-D1F22EFFD31A}" type="pres">
      <dgm:prSet presAssocID="{094F4E58-ABCB-4985-884E-F228193E430A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5F9F704-9856-45D3-851E-2A0A2DA2A2FE}" type="presOf" srcId="{77D0713C-79E0-4290-AE63-DC389D0232D5}" destId="{4B81B0B0-03EB-4B85-80DC-9AC644F1DA86}" srcOrd="0" destOrd="0" presId="urn:microsoft.com/office/officeart/2009/layout/CircleArrowProcess"/>
    <dgm:cxn modelId="{E7E1F212-39A2-4D00-A204-7296F8F1C6B2}" type="presOf" srcId="{129961E4-1E76-476F-9072-1E1B58C9BD02}" destId="{7298D799-8383-4A03-8D7A-C14791CC029C}" srcOrd="0" destOrd="0" presId="urn:microsoft.com/office/officeart/2009/layout/CircleArrowProcess"/>
    <dgm:cxn modelId="{BFEF771A-CDBB-4DD8-9153-687B7AB5C5C6}" type="presOf" srcId="{094F4E58-ABCB-4985-884E-F228193E430A}" destId="{BDCCB469-5674-4B16-83EF-D1F22EFFD31A}" srcOrd="0" destOrd="0" presId="urn:microsoft.com/office/officeart/2009/layout/CircleArrowProcess"/>
    <dgm:cxn modelId="{13FAD026-1D2C-455F-8C63-FF292FB9E6D1}" srcId="{129961E4-1E76-476F-9072-1E1B58C9BD02}" destId="{094F4E58-ABCB-4985-884E-F228193E430A}" srcOrd="3" destOrd="0" parTransId="{FA49FE78-B9D4-48FC-B960-321009F26E05}" sibTransId="{6FC7902A-74F8-4987-BB08-56E472617752}"/>
    <dgm:cxn modelId="{0EBD164F-47A6-4F5F-A81B-941900074886}" type="presOf" srcId="{36BC48D1-11F1-414B-A2E1-E39974D140F5}" destId="{44A13E93-61C7-47B7-9F85-E646E4B94431}" srcOrd="0" destOrd="0" presId="urn:microsoft.com/office/officeart/2009/layout/CircleArrowProcess"/>
    <dgm:cxn modelId="{AF8B7B7B-9BE0-4ED7-AEE3-23C2BF8F73FE}" srcId="{129961E4-1E76-476F-9072-1E1B58C9BD02}" destId="{77D0713C-79E0-4290-AE63-DC389D0232D5}" srcOrd="1" destOrd="0" parTransId="{F7926D5F-235B-4766-A9BA-33983645AC97}" sibTransId="{05E3E991-CB2F-4071-B99F-DA09F99FC4AD}"/>
    <dgm:cxn modelId="{6C0F4E8D-D598-4F62-8E15-22ACC8861824}" srcId="{129961E4-1E76-476F-9072-1E1B58C9BD02}" destId="{C10A6F62-CA91-4DDB-9AA2-4DE73E4380C9}" srcOrd="2" destOrd="0" parTransId="{0E23DE2E-FD4A-493B-8030-5077524A67C6}" sibTransId="{32AF20CC-686E-42DA-9A2E-7CC912F51510}"/>
    <dgm:cxn modelId="{F0DF8BB0-88D3-4434-8627-B5D449CA3EF8}" type="presOf" srcId="{C10A6F62-CA91-4DDB-9AA2-4DE73E4380C9}" destId="{AD71752A-5D63-451A-BAD8-DC24A05239E4}" srcOrd="0" destOrd="0" presId="urn:microsoft.com/office/officeart/2009/layout/CircleArrowProcess"/>
    <dgm:cxn modelId="{31D60CEF-7D77-46DD-ACB8-E7C3B3E881BB}" srcId="{129961E4-1E76-476F-9072-1E1B58C9BD02}" destId="{36BC48D1-11F1-414B-A2E1-E39974D140F5}" srcOrd="0" destOrd="0" parTransId="{DB16D37D-D1CA-447F-91A2-C409973D2969}" sibTransId="{E5643978-5FC4-426E-9E99-D2BFFC9DF5AE}"/>
    <dgm:cxn modelId="{EB32A3D4-F0AC-4165-99A4-057D8822E256}" type="presParOf" srcId="{7298D799-8383-4A03-8D7A-C14791CC029C}" destId="{904CD454-BF27-4CA6-9B61-E902819D30FC}" srcOrd="0" destOrd="0" presId="urn:microsoft.com/office/officeart/2009/layout/CircleArrowProcess"/>
    <dgm:cxn modelId="{C4BE590B-52D4-46C5-B5D2-4C09134D01CB}" type="presParOf" srcId="{904CD454-BF27-4CA6-9B61-E902819D30FC}" destId="{CF57BEB5-D1EE-4756-8AD6-E9119CFCE23C}" srcOrd="0" destOrd="0" presId="urn:microsoft.com/office/officeart/2009/layout/CircleArrowProcess"/>
    <dgm:cxn modelId="{EA80AA28-D22F-48BA-8972-5F72A03726D6}" type="presParOf" srcId="{7298D799-8383-4A03-8D7A-C14791CC029C}" destId="{44A13E93-61C7-47B7-9F85-E646E4B94431}" srcOrd="1" destOrd="0" presId="urn:microsoft.com/office/officeart/2009/layout/CircleArrowProcess"/>
    <dgm:cxn modelId="{1A5B5B81-C103-4D2E-9D15-74F57B055EF7}" type="presParOf" srcId="{7298D799-8383-4A03-8D7A-C14791CC029C}" destId="{9ECEC388-D988-4B25-B862-B58F2EF8285B}" srcOrd="2" destOrd="0" presId="urn:microsoft.com/office/officeart/2009/layout/CircleArrowProcess"/>
    <dgm:cxn modelId="{40CBFF6D-4A4B-4017-A552-4107AFAC4C6B}" type="presParOf" srcId="{9ECEC388-D988-4B25-B862-B58F2EF8285B}" destId="{BA2D4013-41F3-46AC-B5D7-50323C1BB401}" srcOrd="0" destOrd="0" presId="urn:microsoft.com/office/officeart/2009/layout/CircleArrowProcess"/>
    <dgm:cxn modelId="{D85B1081-4D11-4828-A7D0-1E1D695B0FD0}" type="presParOf" srcId="{7298D799-8383-4A03-8D7A-C14791CC029C}" destId="{4B81B0B0-03EB-4B85-80DC-9AC644F1DA86}" srcOrd="3" destOrd="0" presId="urn:microsoft.com/office/officeart/2009/layout/CircleArrowProcess"/>
    <dgm:cxn modelId="{156AF5B5-1493-476F-97C2-49F8D83429F3}" type="presParOf" srcId="{7298D799-8383-4A03-8D7A-C14791CC029C}" destId="{FDF94F23-43E0-4338-8AE6-8B379C311010}" srcOrd="4" destOrd="0" presId="urn:microsoft.com/office/officeart/2009/layout/CircleArrowProcess"/>
    <dgm:cxn modelId="{FA60465B-7524-4AA7-9947-5C005AFC5219}" type="presParOf" srcId="{FDF94F23-43E0-4338-8AE6-8B379C311010}" destId="{D03F6073-ABFE-42C6-AEB4-9ABD2FD7F899}" srcOrd="0" destOrd="0" presId="urn:microsoft.com/office/officeart/2009/layout/CircleArrowProcess"/>
    <dgm:cxn modelId="{5340223C-C488-4174-8D4F-17E32C48507B}" type="presParOf" srcId="{7298D799-8383-4A03-8D7A-C14791CC029C}" destId="{AD71752A-5D63-451A-BAD8-DC24A05239E4}" srcOrd="5" destOrd="0" presId="urn:microsoft.com/office/officeart/2009/layout/CircleArrowProcess"/>
    <dgm:cxn modelId="{137D7A17-2D35-4747-B4A4-7F693A8A7B62}" type="presParOf" srcId="{7298D799-8383-4A03-8D7A-C14791CC029C}" destId="{63AD191A-B89B-4E8B-84B7-664A9F841C35}" srcOrd="6" destOrd="0" presId="urn:microsoft.com/office/officeart/2009/layout/CircleArrowProcess"/>
    <dgm:cxn modelId="{CD860C54-690A-42D1-9D7B-3A97D30A2138}" type="presParOf" srcId="{63AD191A-B89B-4E8B-84B7-664A9F841C35}" destId="{417B3837-72B9-4727-8C4F-3DE03630BE80}" srcOrd="0" destOrd="0" presId="urn:microsoft.com/office/officeart/2009/layout/CircleArrowProcess"/>
    <dgm:cxn modelId="{4D08B502-8587-4B3C-A752-DE908FDB8270}" type="presParOf" srcId="{7298D799-8383-4A03-8D7A-C14791CC029C}" destId="{BDCCB469-5674-4B16-83EF-D1F22EFFD31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A1761-D40E-4260-BAB8-5789F064C8E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1E686A4-CEE8-4352-93A2-61D61B1611DA}">
      <dgm:prSet phldrT="[ข้อความ]" phldr="1"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6BED722-9DBC-4CB6-81C4-3CE2E433B9E1}" type="parTrans" cxnId="{AC8E1C62-E442-4AE8-BE96-611405CDBF7D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63DB6CA-9C17-46D2-93FF-91EF07777385}" type="sibTrans" cxnId="{AC8E1C62-E442-4AE8-BE96-611405CDBF7D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E6D006A-8576-4AF1-959B-4BDF226E997F}">
      <dgm:prSet phldrT="[ข้อความ]" custT="1"/>
      <dgm:spPr/>
      <dgm:t>
        <a:bodyPr/>
        <a:lstStyle/>
        <a:p>
          <a:r>
            <a:rPr lang="th-TH" altLang="th-TH" sz="2800" b="0" i="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การปกครอง การบริหาร การจัดการการควบคุมดูแลกิจการต่าง ๆ  </a:t>
          </a:r>
          <a:endParaRPr lang="th-TH" sz="2800" b="0" i="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9F4816C-98F2-4F9F-9F00-CDCFB478D048}" type="parTrans" cxnId="{DF2184F7-7E30-4910-B9F6-F2C71B16C480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2060C08-F666-48F2-A534-99A82743706F}" type="sibTrans" cxnId="{DF2184F7-7E30-4910-B9F6-F2C71B16C480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8782F47-E31B-4AFB-BE80-16868D5F6C01}">
      <dgm:prSet phldrT="[ข้อความ]" phldr="1" custT="1"/>
      <dgm:spPr/>
      <dgm:t>
        <a:bodyPr/>
        <a:lstStyle/>
        <a:p>
          <a:endParaRPr lang="th-TH" sz="2800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8008733-23D9-4098-838B-1D5028B1ACED}" type="parTrans" cxnId="{8F2ECD9E-D8D6-47B1-ABFF-DAD0BE4D9363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3F8E0A4-FB1E-4BFD-B76A-8C173EE8500E}" type="sibTrans" cxnId="{8F2ECD9E-D8D6-47B1-ABFF-DAD0BE4D9363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E06B792-55EC-42A4-A1DF-45ED87C28A92}">
      <dgm:prSet phldrT="[ข้อความ]" custT="1"/>
      <dgm:spPr/>
      <dgm:t>
        <a:bodyPr/>
        <a:lstStyle/>
        <a:p>
          <a:r>
            <a:rPr lang="th-TH" altLang="th-TH" sz="4000" b="0" i="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ให้เป็นไปในครรลองธรรม</a:t>
          </a:r>
          <a:endParaRPr lang="th-TH" sz="4000" b="0" i="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0C0BDEF-1A0B-4F6E-AA18-D8C5504F8FD5}" type="parTrans" cxnId="{7FDF8EFC-6F60-4890-8A49-84911A544198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5CA6539-F99C-4FE5-8043-F014438800D2}" type="sibTrans" cxnId="{7FDF8EFC-6F60-4890-8A49-84911A544198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0983B5F-1EF7-4055-95DE-03C096F6A100}">
      <dgm:prSet phldrT="[ข้อความ]" phldr="1"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3BE9FF5-E508-4501-9609-FE74657F6CFC}" type="parTrans" cxnId="{C57F8ABE-041E-4CA0-A382-521F247A9972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29E31FE-A4AE-49CA-9615-85FCA6DEBD44}" type="sibTrans" cxnId="{C57F8ABE-041E-4CA0-A382-521F247A9972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83968E1-2E4D-4D88-83D0-B74D2DB96DD2}">
      <dgm:prSet phldrT="[ข้อความ]"/>
      <dgm:spPr/>
      <dgm:t>
        <a:bodyPr/>
        <a:lstStyle/>
        <a:p>
          <a:r>
            <a:rPr lang="th-TH" altLang="th-TH" b="0" i="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ศีลธรรม คุณธรรม จริยธรรม และความถูกต้องชอบธรรมทั้งปวง</a:t>
          </a:r>
          <a:endParaRPr lang="th-TH" b="0" i="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2B76778-1DAA-47E6-808C-1043AB4C757D}" type="parTrans" cxnId="{6A6B0DF7-97AF-4504-BE45-BBAE9B6BF08A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B662461-3828-422E-ADC6-18E3C0FCBB1E}" type="sibTrans" cxnId="{6A6B0DF7-97AF-4504-BE45-BBAE9B6BF08A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39D95BE-07F5-4B1D-B85A-4E34634999A9}">
      <dgm:prSet phldrT="[ข้อความ]"/>
      <dgm:spPr/>
      <dgm:t>
        <a:bodyPr/>
        <a:lstStyle/>
        <a:p>
          <a:r>
            <a:rPr lang="th-TH" altLang="th-TH" b="0" i="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วิญญูชนพึงมีและพึงประพฤติปฏิบัติ อาทิ ความโปร่งใสตรวจสอบได้ การปราศจากการแทรกแซงจากองค์กรภายนอก</a:t>
          </a:r>
          <a:endParaRPr lang="th-TH" b="0" i="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8DDA857-BB8C-4717-A0FD-A7E0EE13533E}" type="parTrans" cxnId="{B2B2B97D-2F44-473D-B0A7-E7B3AA1B45EA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1ABC06A-34C2-41DE-92D1-23C2B7722970}" type="sibTrans" cxnId="{B2B2B97D-2F44-473D-B0A7-E7B3AA1B45EA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3A2C5A6-B342-4B55-A2FB-E5AFC41C4491}">
      <dgm:prSet phldrT="[ข้อความ]"/>
      <dgm:spPr/>
      <dgm:t>
        <a:bodyPr/>
        <a:lstStyle/>
        <a:p>
          <a:endParaRPr lang="th-TH" b="0" i="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F77C6B0-3F9B-4967-87E4-E5D55A02758D}" type="parTrans" cxnId="{56C42B08-DBAB-49E4-9444-FC410122A1FB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C55478F-8926-4827-A7EF-847FBBC4D822}" type="sibTrans" cxnId="{56C42B08-DBAB-49E4-9444-FC410122A1FB}">
      <dgm:prSet/>
      <dgm:spPr/>
      <dgm:t>
        <a:bodyPr/>
        <a:lstStyle/>
        <a:p>
          <a:endParaRPr lang="th-TH" b="0" i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2EA8C8A-E8E8-473B-82C1-97B3D6CFB9FD}" type="pres">
      <dgm:prSet presAssocID="{DC9A1761-D40E-4260-BAB8-5789F064C8ED}" presName="Name0" presStyleCnt="0">
        <dgm:presLayoutVars>
          <dgm:dir/>
          <dgm:animLvl val="lvl"/>
          <dgm:resizeHandles val="exact"/>
        </dgm:presLayoutVars>
      </dgm:prSet>
      <dgm:spPr/>
    </dgm:pt>
    <dgm:pt modelId="{1ACA7AFF-AF74-437E-87E3-5064F20D7268}" type="pres">
      <dgm:prSet presAssocID="{11E686A4-CEE8-4352-93A2-61D61B1611DA}" presName="compositeNode" presStyleCnt="0">
        <dgm:presLayoutVars>
          <dgm:bulletEnabled val="1"/>
        </dgm:presLayoutVars>
      </dgm:prSet>
      <dgm:spPr/>
    </dgm:pt>
    <dgm:pt modelId="{D4B0963E-F806-47D7-B39E-1C3BEDA42D38}" type="pres">
      <dgm:prSet presAssocID="{11E686A4-CEE8-4352-93A2-61D61B1611DA}" presName="bgRect" presStyleLbl="node1" presStyleIdx="0" presStyleCnt="4"/>
      <dgm:spPr/>
    </dgm:pt>
    <dgm:pt modelId="{0A8809B4-9B51-43B8-BE0E-0EAA53472EE8}" type="pres">
      <dgm:prSet presAssocID="{11E686A4-CEE8-4352-93A2-61D61B1611DA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1DC82EC5-DA69-465C-9B8F-AD863501D330}" type="pres">
      <dgm:prSet presAssocID="{11E686A4-CEE8-4352-93A2-61D61B1611DA}" presName="childNode" presStyleLbl="node1" presStyleIdx="0" presStyleCnt="4">
        <dgm:presLayoutVars>
          <dgm:bulletEnabled val="1"/>
        </dgm:presLayoutVars>
      </dgm:prSet>
      <dgm:spPr/>
    </dgm:pt>
    <dgm:pt modelId="{10F25BDF-5287-4FC1-87CD-1DCA3E68EA3A}" type="pres">
      <dgm:prSet presAssocID="{A63DB6CA-9C17-46D2-93FF-91EF07777385}" presName="hSp" presStyleCnt="0"/>
      <dgm:spPr/>
    </dgm:pt>
    <dgm:pt modelId="{DD63D043-5057-40A3-86E4-87CEF838530A}" type="pres">
      <dgm:prSet presAssocID="{A63DB6CA-9C17-46D2-93FF-91EF07777385}" presName="vProcSp" presStyleCnt="0"/>
      <dgm:spPr/>
    </dgm:pt>
    <dgm:pt modelId="{E182AE0C-A349-4514-B3E7-F9E08793FA91}" type="pres">
      <dgm:prSet presAssocID="{A63DB6CA-9C17-46D2-93FF-91EF07777385}" presName="vSp1" presStyleCnt="0"/>
      <dgm:spPr/>
    </dgm:pt>
    <dgm:pt modelId="{E9DA1BD7-A42C-4F53-9C5A-2D7CB78A30B4}" type="pres">
      <dgm:prSet presAssocID="{A63DB6CA-9C17-46D2-93FF-91EF07777385}" presName="simulatedConn" presStyleLbl="solidFgAcc1" presStyleIdx="0" presStyleCnt="3"/>
      <dgm:spPr/>
    </dgm:pt>
    <dgm:pt modelId="{F9CD0AA3-AF9B-4EAA-A605-971CA487F6DB}" type="pres">
      <dgm:prSet presAssocID="{A63DB6CA-9C17-46D2-93FF-91EF07777385}" presName="vSp2" presStyleCnt="0"/>
      <dgm:spPr/>
    </dgm:pt>
    <dgm:pt modelId="{B7C23413-0E27-492F-94C1-B96F0C98B124}" type="pres">
      <dgm:prSet presAssocID="{A63DB6CA-9C17-46D2-93FF-91EF07777385}" presName="sibTrans" presStyleCnt="0"/>
      <dgm:spPr/>
    </dgm:pt>
    <dgm:pt modelId="{2C01A046-307F-4F66-B8C9-05D8517E0A7D}" type="pres">
      <dgm:prSet presAssocID="{68782F47-E31B-4AFB-BE80-16868D5F6C01}" presName="compositeNode" presStyleCnt="0">
        <dgm:presLayoutVars>
          <dgm:bulletEnabled val="1"/>
        </dgm:presLayoutVars>
      </dgm:prSet>
      <dgm:spPr/>
    </dgm:pt>
    <dgm:pt modelId="{2F92AAEF-9935-4716-859D-9FBD3607ABD4}" type="pres">
      <dgm:prSet presAssocID="{68782F47-E31B-4AFB-BE80-16868D5F6C01}" presName="bgRect" presStyleLbl="node1" presStyleIdx="1" presStyleCnt="4"/>
      <dgm:spPr/>
    </dgm:pt>
    <dgm:pt modelId="{78C88EC9-593B-4A9B-A842-88D46C3E18B8}" type="pres">
      <dgm:prSet presAssocID="{68782F47-E31B-4AFB-BE80-16868D5F6C01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80C603D6-F67B-42EF-9DFB-030A099FD35A}" type="pres">
      <dgm:prSet presAssocID="{68782F47-E31B-4AFB-BE80-16868D5F6C01}" presName="childNode" presStyleLbl="node1" presStyleIdx="1" presStyleCnt="4">
        <dgm:presLayoutVars>
          <dgm:bulletEnabled val="1"/>
        </dgm:presLayoutVars>
      </dgm:prSet>
      <dgm:spPr/>
    </dgm:pt>
    <dgm:pt modelId="{3B4018D6-C494-4B60-AEC6-BE5936354086}" type="pres">
      <dgm:prSet presAssocID="{03F8E0A4-FB1E-4BFD-B76A-8C173EE8500E}" presName="hSp" presStyleCnt="0"/>
      <dgm:spPr/>
    </dgm:pt>
    <dgm:pt modelId="{7FB763E1-47A9-434D-8E03-37918C0F14CB}" type="pres">
      <dgm:prSet presAssocID="{03F8E0A4-FB1E-4BFD-B76A-8C173EE8500E}" presName="vProcSp" presStyleCnt="0"/>
      <dgm:spPr/>
    </dgm:pt>
    <dgm:pt modelId="{8DE4033A-7C7D-45B2-A127-F8205D2B8876}" type="pres">
      <dgm:prSet presAssocID="{03F8E0A4-FB1E-4BFD-B76A-8C173EE8500E}" presName="vSp1" presStyleCnt="0"/>
      <dgm:spPr/>
    </dgm:pt>
    <dgm:pt modelId="{95D126FB-825E-4581-A41D-10C42B38CED4}" type="pres">
      <dgm:prSet presAssocID="{03F8E0A4-FB1E-4BFD-B76A-8C173EE8500E}" presName="simulatedConn" presStyleLbl="solidFgAcc1" presStyleIdx="1" presStyleCnt="3"/>
      <dgm:spPr/>
    </dgm:pt>
    <dgm:pt modelId="{C361545E-ED14-4931-BFBC-B0F7114C6FB6}" type="pres">
      <dgm:prSet presAssocID="{03F8E0A4-FB1E-4BFD-B76A-8C173EE8500E}" presName="vSp2" presStyleCnt="0"/>
      <dgm:spPr/>
    </dgm:pt>
    <dgm:pt modelId="{607B6B21-4AF2-4236-A0FF-9B54BDBE1DB2}" type="pres">
      <dgm:prSet presAssocID="{03F8E0A4-FB1E-4BFD-B76A-8C173EE8500E}" presName="sibTrans" presStyleCnt="0"/>
      <dgm:spPr/>
    </dgm:pt>
    <dgm:pt modelId="{AA78B1C1-FE01-4D16-AB40-C8822629AC81}" type="pres">
      <dgm:prSet presAssocID="{70983B5F-1EF7-4055-95DE-03C096F6A100}" presName="compositeNode" presStyleCnt="0">
        <dgm:presLayoutVars>
          <dgm:bulletEnabled val="1"/>
        </dgm:presLayoutVars>
      </dgm:prSet>
      <dgm:spPr/>
    </dgm:pt>
    <dgm:pt modelId="{88F77FEB-6825-4543-BF73-D11E6DFAB7A7}" type="pres">
      <dgm:prSet presAssocID="{70983B5F-1EF7-4055-95DE-03C096F6A100}" presName="bgRect" presStyleLbl="node1" presStyleIdx="2" presStyleCnt="4"/>
      <dgm:spPr/>
    </dgm:pt>
    <dgm:pt modelId="{065DAEA3-6B18-4132-97C3-337026060BFB}" type="pres">
      <dgm:prSet presAssocID="{70983B5F-1EF7-4055-95DE-03C096F6A10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151D05EA-7CDA-4D05-825D-303D8CA12439}" type="pres">
      <dgm:prSet presAssocID="{70983B5F-1EF7-4055-95DE-03C096F6A100}" presName="childNode" presStyleLbl="node1" presStyleIdx="2" presStyleCnt="4">
        <dgm:presLayoutVars>
          <dgm:bulletEnabled val="1"/>
        </dgm:presLayoutVars>
      </dgm:prSet>
      <dgm:spPr/>
    </dgm:pt>
    <dgm:pt modelId="{F4805C1E-3B86-4824-8643-B1075A0D2026}" type="pres">
      <dgm:prSet presAssocID="{829E31FE-A4AE-49CA-9615-85FCA6DEBD44}" presName="hSp" presStyleCnt="0"/>
      <dgm:spPr/>
    </dgm:pt>
    <dgm:pt modelId="{90650D40-205C-4D10-BF21-BA0CF5057184}" type="pres">
      <dgm:prSet presAssocID="{829E31FE-A4AE-49CA-9615-85FCA6DEBD44}" presName="vProcSp" presStyleCnt="0"/>
      <dgm:spPr/>
    </dgm:pt>
    <dgm:pt modelId="{A3BA9818-B201-41C8-AB00-83A6B1FFF303}" type="pres">
      <dgm:prSet presAssocID="{829E31FE-A4AE-49CA-9615-85FCA6DEBD44}" presName="vSp1" presStyleCnt="0"/>
      <dgm:spPr/>
    </dgm:pt>
    <dgm:pt modelId="{0C7615D4-4D6C-4596-855F-AC32EB1D2691}" type="pres">
      <dgm:prSet presAssocID="{829E31FE-A4AE-49CA-9615-85FCA6DEBD44}" presName="simulatedConn" presStyleLbl="solidFgAcc1" presStyleIdx="2" presStyleCnt="3"/>
      <dgm:spPr/>
    </dgm:pt>
    <dgm:pt modelId="{86FBF923-E159-4CEB-8341-51E95C42E85F}" type="pres">
      <dgm:prSet presAssocID="{829E31FE-A4AE-49CA-9615-85FCA6DEBD44}" presName="vSp2" presStyleCnt="0"/>
      <dgm:spPr/>
    </dgm:pt>
    <dgm:pt modelId="{3B0EED22-680C-42C1-9777-EE5E6F4ED9A5}" type="pres">
      <dgm:prSet presAssocID="{829E31FE-A4AE-49CA-9615-85FCA6DEBD44}" presName="sibTrans" presStyleCnt="0"/>
      <dgm:spPr/>
    </dgm:pt>
    <dgm:pt modelId="{4599D256-2B91-4B97-9D9E-11767C2A4B86}" type="pres">
      <dgm:prSet presAssocID="{B3A2C5A6-B342-4B55-A2FB-E5AFC41C4491}" presName="compositeNode" presStyleCnt="0">
        <dgm:presLayoutVars>
          <dgm:bulletEnabled val="1"/>
        </dgm:presLayoutVars>
      </dgm:prSet>
      <dgm:spPr/>
    </dgm:pt>
    <dgm:pt modelId="{AD12D17C-47E4-4BC3-9462-22E71E751744}" type="pres">
      <dgm:prSet presAssocID="{B3A2C5A6-B342-4B55-A2FB-E5AFC41C4491}" presName="bgRect" presStyleLbl="node1" presStyleIdx="3" presStyleCnt="4"/>
      <dgm:spPr/>
    </dgm:pt>
    <dgm:pt modelId="{101B57AD-6005-4364-94FB-744CB1C4D29F}" type="pres">
      <dgm:prSet presAssocID="{B3A2C5A6-B342-4B55-A2FB-E5AFC41C4491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3C8C348C-994D-4DDF-B320-51E91149B863}" type="pres">
      <dgm:prSet presAssocID="{B3A2C5A6-B342-4B55-A2FB-E5AFC41C4491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6C42B08-DBAB-49E4-9444-FC410122A1FB}" srcId="{DC9A1761-D40E-4260-BAB8-5789F064C8ED}" destId="{B3A2C5A6-B342-4B55-A2FB-E5AFC41C4491}" srcOrd="3" destOrd="0" parTransId="{3F77C6B0-3F9B-4967-87E4-E5D55A02758D}" sibTransId="{0C55478F-8926-4827-A7EF-847FBBC4D822}"/>
    <dgm:cxn modelId="{4310190E-1B0D-4FB1-8154-40BC03B56C71}" type="presOf" srcId="{68782F47-E31B-4AFB-BE80-16868D5F6C01}" destId="{2F92AAEF-9935-4716-859D-9FBD3607ABD4}" srcOrd="0" destOrd="0" presId="urn:microsoft.com/office/officeart/2005/8/layout/hProcess7"/>
    <dgm:cxn modelId="{D41A3514-93D7-4AB5-8A3D-4726E4E18EF3}" type="presOf" srcId="{11E686A4-CEE8-4352-93A2-61D61B1611DA}" destId="{0A8809B4-9B51-43B8-BE0E-0EAA53472EE8}" srcOrd="1" destOrd="0" presId="urn:microsoft.com/office/officeart/2005/8/layout/hProcess7"/>
    <dgm:cxn modelId="{AC8E1C62-E442-4AE8-BE96-611405CDBF7D}" srcId="{DC9A1761-D40E-4260-BAB8-5789F064C8ED}" destId="{11E686A4-CEE8-4352-93A2-61D61B1611DA}" srcOrd="0" destOrd="0" parTransId="{46BED722-9DBC-4CB6-81C4-3CE2E433B9E1}" sibTransId="{A63DB6CA-9C17-46D2-93FF-91EF07777385}"/>
    <dgm:cxn modelId="{DE6ADC62-7E7E-4779-90F8-569F9E46A7E8}" type="presOf" srcId="{68782F47-E31B-4AFB-BE80-16868D5F6C01}" destId="{78C88EC9-593B-4A9B-A842-88D46C3E18B8}" srcOrd="1" destOrd="0" presId="urn:microsoft.com/office/officeart/2005/8/layout/hProcess7"/>
    <dgm:cxn modelId="{75135467-A52C-4002-8184-6E84D3417286}" type="presOf" srcId="{B3A2C5A6-B342-4B55-A2FB-E5AFC41C4491}" destId="{AD12D17C-47E4-4BC3-9462-22E71E751744}" srcOrd="0" destOrd="0" presId="urn:microsoft.com/office/officeart/2005/8/layout/hProcess7"/>
    <dgm:cxn modelId="{DB159C6C-D9C1-482C-BD4A-96D25426E807}" type="presOf" srcId="{E39D95BE-07F5-4B1D-B85A-4E34634999A9}" destId="{3C8C348C-994D-4DDF-B320-51E91149B863}" srcOrd="0" destOrd="0" presId="urn:microsoft.com/office/officeart/2005/8/layout/hProcess7"/>
    <dgm:cxn modelId="{F0288372-0E7E-4277-86D9-893621226F9D}" type="presOf" srcId="{DC9A1761-D40E-4260-BAB8-5789F064C8ED}" destId="{82EA8C8A-E8E8-473B-82C1-97B3D6CFB9FD}" srcOrd="0" destOrd="0" presId="urn:microsoft.com/office/officeart/2005/8/layout/hProcess7"/>
    <dgm:cxn modelId="{70732A7C-6D33-4224-B585-1E05D38F03AF}" type="presOf" srcId="{BE06B792-55EC-42A4-A1DF-45ED87C28A92}" destId="{80C603D6-F67B-42EF-9DFB-030A099FD35A}" srcOrd="0" destOrd="0" presId="urn:microsoft.com/office/officeart/2005/8/layout/hProcess7"/>
    <dgm:cxn modelId="{B2B2B97D-2F44-473D-B0A7-E7B3AA1B45EA}" srcId="{B3A2C5A6-B342-4B55-A2FB-E5AFC41C4491}" destId="{E39D95BE-07F5-4B1D-B85A-4E34634999A9}" srcOrd="0" destOrd="0" parTransId="{18DDA857-BB8C-4717-A0FD-A7E0EE13533E}" sibTransId="{A1ABC06A-34C2-41DE-92D1-23C2B7722970}"/>
    <dgm:cxn modelId="{9F2F3F7E-8DD7-4097-BA50-1D27029F1116}" type="presOf" srcId="{70983B5F-1EF7-4055-95DE-03C096F6A100}" destId="{065DAEA3-6B18-4132-97C3-337026060BFB}" srcOrd="1" destOrd="0" presId="urn:microsoft.com/office/officeart/2005/8/layout/hProcess7"/>
    <dgm:cxn modelId="{1CC6E497-D06C-4882-AD7B-2336918AD3C8}" type="presOf" srcId="{B83968E1-2E4D-4D88-83D0-B74D2DB96DD2}" destId="{151D05EA-7CDA-4D05-825D-303D8CA12439}" srcOrd="0" destOrd="0" presId="urn:microsoft.com/office/officeart/2005/8/layout/hProcess7"/>
    <dgm:cxn modelId="{8F2ECD9E-D8D6-47B1-ABFF-DAD0BE4D9363}" srcId="{DC9A1761-D40E-4260-BAB8-5789F064C8ED}" destId="{68782F47-E31B-4AFB-BE80-16868D5F6C01}" srcOrd="1" destOrd="0" parTransId="{98008733-23D9-4098-838B-1D5028B1ACED}" sibTransId="{03F8E0A4-FB1E-4BFD-B76A-8C173EE8500E}"/>
    <dgm:cxn modelId="{D04116A4-67CF-4D26-A002-11A429CB52E1}" type="presOf" srcId="{BE6D006A-8576-4AF1-959B-4BDF226E997F}" destId="{1DC82EC5-DA69-465C-9B8F-AD863501D330}" srcOrd="0" destOrd="0" presId="urn:microsoft.com/office/officeart/2005/8/layout/hProcess7"/>
    <dgm:cxn modelId="{C57F8ABE-041E-4CA0-A382-521F247A9972}" srcId="{DC9A1761-D40E-4260-BAB8-5789F064C8ED}" destId="{70983B5F-1EF7-4055-95DE-03C096F6A100}" srcOrd="2" destOrd="0" parTransId="{43BE9FF5-E508-4501-9609-FE74657F6CFC}" sibTransId="{829E31FE-A4AE-49CA-9615-85FCA6DEBD44}"/>
    <dgm:cxn modelId="{37345DDC-5D4D-4E37-8109-1202C0B6A533}" type="presOf" srcId="{70983B5F-1EF7-4055-95DE-03C096F6A100}" destId="{88F77FEB-6825-4543-BF73-D11E6DFAB7A7}" srcOrd="0" destOrd="0" presId="urn:microsoft.com/office/officeart/2005/8/layout/hProcess7"/>
    <dgm:cxn modelId="{E1ABF2E4-D096-4BA4-805A-5167B6FEE3F3}" type="presOf" srcId="{11E686A4-CEE8-4352-93A2-61D61B1611DA}" destId="{D4B0963E-F806-47D7-B39E-1C3BEDA42D38}" srcOrd="0" destOrd="0" presId="urn:microsoft.com/office/officeart/2005/8/layout/hProcess7"/>
    <dgm:cxn modelId="{4FD5B5F2-C3FB-4A23-A7F7-0643F70F38B1}" type="presOf" srcId="{B3A2C5A6-B342-4B55-A2FB-E5AFC41C4491}" destId="{101B57AD-6005-4364-94FB-744CB1C4D29F}" srcOrd="1" destOrd="0" presId="urn:microsoft.com/office/officeart/2005/8/layout/hProcess7"/>
    <dgm:cxn modelId="{6A6B0DF7-97AF-4504-BE45-BBAE9B6BF08A}" srcId="{70983B5F-1EF7-4055-95DE-03C096F6A100}" destId="{B83968E1-2E4D-4D88-83D0-B74D2DB96DD2}" srcOrd="0" destOrd="0" parTransId="{D2B76778-1DAA-47E6-808C-1043AB4C757D}" sibTransId="{2B662461-3828-422E-ADC6-18E3C0FCBB1E}"/>
    <dgm:cxn modelId="{DF2184F7-7E30-4910-B9F6-F2C71B16C480}" srcId="{11E686A4-CEE8-4352-93A2-61D61B1611DA}" destId="{BE6D006A-8576-4AF1-959B-4BDF226E997F}" srcOrd="0" destOrd="0" parTransId="{29F4816C-98F2-4F9F-9F00-CDCFB478D048}" sibTransId="{12060C08-F666-48F2-A534-99A82743706F}"/>
    <dgm:cxn modelId="{7FDF8EFC-6F60-4890-8A49-84911A544198}" srcId="{68782F47-E31B-4AFB-BE80-16868D5F6C01}" destId="{BE06B792-55EC-42A4-A1DF-45ED87C28A92}" srcOrd="0" destOrd="0" parTransId="{F0C0BDEF-1A0B-4F6E-AA18-D8C5504F8FD5}" sibTransId="{85CA6539-F99C-4FE5-8043-F014438800D2}"/>
    <dgm:cxn modelId="{8F64975D-D0AC-4D86-A413-B23217FB917A}" type="presParOf" srcId="{82EA8C8A-E8E8-473B-82C1-97B3D6CFB9FD}" destId="{1ACA7AFF-AF74-437E-87E3-5064F20D7268}" srcOrd="0" destOrd="0" presId="urn:microsoft.com/office/officeart/2005/8/layout/hProcess7"/>
    <dgm:cxn modelId="{FC29480F-60B2-4174-919C-8F3A2B10E69F}" type="presParOf" srcId="{1ACA7AFF-AF74-437E-87E3-5064F20D7268}" destId="{D4B0963E-F806-47D7-B39E-1C3BEDA42D38}" srcOrd="0" destOrd="0" presId="urn:microsoft.com/office/officeart/2005/8/layout/hProcess7"/>
    <dgm:cxn modelId="{DED98E75-E515-48D0-A557-4C531EBC3598}" type="presParOf" srcId="{1ACA7AFF-AF74-437E-87E3-5064F20D7268}" destId="{0A8809B4-9B51-43B8-BE0E-0EAA53472EE8}" srcOrd="1" destOrd="0" presId="urn:microsoft.com/office/officeart/2005/8/layout/hProcess7"/>
    <dgm:cxn modelId="{64338D2A-A8DB-4D22-A52A-2C2B13F4DE1C}" type="presParOf" srcId="{1ACA7AFF-AF74-437E-87E3-5064F20D7268}" destId="{1DC82EC5-DA69-465C-9B8F-AD863501D330}" srcOrd="2" destOrd="0" presId="urn:microsoft.com/office/officeart/2005/8/layout/hProcess7"/>
    <dgm:cxn modelId="{44662F2E-782F-4AE7-8EDF-3C28C500A930}" type="presParOf" srcId="{82EA8C8A-E8E8-473B-82C1-97B3D6CFB9FD}" destId="{10F25BDF-5287-4FC1-87CD-1DCA3E68EA3A}" srcOrd="1" destOrd="0" presId="urn:microsoft.com/office/officeart/2005/8/layout/hProcess7"/>
    <dgm:cxn modelId="{0E977788-1DF6-4DE7-9B18-1EB6FB178E83}" type="presParOf" srcId="{82EA8C8A-E8E8-473B-82C1-97B3D6CFB9FD}" destId="{DD63D043-5057-40A3-86E4-87CEF838530A}" srcOrd="2" destOrd="0" presId="urn:microsoft.com/office/officeart/2005/8/layout/hProcess7"/>
    <dgm:cxn modelId="{6916654B-AAD3-4769-9DB0-0F2E9AEE072A}" type="presParOf" srcId="{DD63D043-5057-40A3-86E4-87CEF838530A}" destId="{E182AE0C-A349-4514-B3E7-F9E08793FA91}" srcOrd="0" destOrd="0" presId="urn:microsoft.com/office/officeart/2005/8/layout/hProcess7"/>
    <dgm:cxn modelId="{3876DB42-B532-445F-B26A-70155D334E41}" type="presParOf" srcId="{DD63D043-5057-40A3-86E4-87CEF838530A}" destId="{E9DA1BD7-A42C-4F53-9C5A-2D7CB78A30B4}" srcOrd="1" destOrd="0" presId="urn:microsoft.com/office/officeart/2005/8/layout/hProcess7"/>
    <dgm:cxn modelId="{FC6C0895-D853-4CA5-8ABB-FE666A91CB88}" type="presParOf" srcId="{DD63D043-5057-40A3-86E4-87CEF838530A}" destId="{F9CD0AA3-AF9B-4EAA-A605-971CA487F6DB}" srcOrd="2" destOrd="0" presId="urn:microsoft.com/office/officeart/2005/8/layout/hProcess7"/>
    <dgm:cxn modelId="{7D686531-D769-43DA-90A0-AEB61724F95A}" type="presParOf" srcId="{82EA8C8A-E8E8-473B-82C1-97B3D6CFB9FD}" destId="{B7C23413-0E27-492F-94C1-B96F0C98B124}" srcOrd="3" destOrd="0" presId="urn:microsoft.com/office/officeart/2005/8/layout/hProcess7"/>
    <dgm:cxn modelId="{3FBFFCDA-C329-4394-AD02-EEA6C0465D4A}" type="presParOf" srcId="{82EA8C8A-E8E8-473B-82C1-97B3D6CFB9FD}" destId="{2C01A046-307F-4F66-B8C9-05D8517E0A7D}" srcOrd="4" destOrd="0" presId="urn:microsoft.com/office/officeart/2005/8/layout/hProcess7"/>
    <dgm:cxn modelId="{1C8A8153-7E84-4EE5-8408-1299F85977C3}" type="presParOf" srcId="{2C01A046-307F-4F66-B8C9-05D8517E0A7D}" destId="{2F92AAEF-9935-4716-859D-9FBD3607ABD4}" srcOrd="0" destOrd="0" presId="urn:microsoft.com/office/officeart/2005/8/layout/hProcess7"/>
    <dgm:cxn modelId="{F9DF820D-D7DD-4E5B-A3DD-4C1D3E89034A}" type="presParOf" srcId="{2C01A046-307F-4F66-B8C9-05D8517E0A7D}" destId="{78C88EC9-593B-4A9B-A842-88D46C3E18B8}" srcOrd="1" destOrd="0" presId="urn:microsoft.com/office/officeart/2005/8/layout/hProcess7"/>
    <dgm:cxn modelId="{6F02D34F-DE3F-4D3B-B782-CD9D0E74F6A6}" type="presParOf" srcId="{2C01A046-307F-4F66-B8C9-05D8517E0A7D}" destId="{80C603D6-F67B-42EF-9DFB-030A099FD35A}" srcOrd="2" destOrd="0" presId="urn:microsoft.com/office/officeart/2005/8/layout/hProcess7"/>
    <dgm:cxn modelId="{4465B640-0638-43C1-984F-5BFA557965AB}" type="presParOf" srcId="{82EA8C8A-E8E8-473B-82C1-97B3D6CFB9FD}" destId="{3B4018D6-C494-4B60-AEC6-BE5936354086}" srcOrd="5" destOrd="0" presId="urn:microsoft.com/office/officeart/2005/8/layout/hProcess7"/>
    <dgm:cxn modelId="{81C3DE24-DF82-4FBF-A492-4D383CB8D5AD}" type="presParOf" srcId="{82EA8C8A-E8E8-473B-82C1-97B3D6CFB9FD}" destId="{7FB763E1-47A9-434D-8E03-37918C0F14CB}" srcOrd="6" destOrd="0" presId="urn:microsoft.com/office/officeart/2005/8/layout/hProcess7"/>
    <dgm:cxn modelId="{C622028E-F9D8-4451-A8EC-4FFC75B17074}" type="presParOf" srcId="{7FB763E1-47A9-434D-8E03-37918C0F14CB}" destId="{8DE4033A-7C7D-45B2-A127-F8205D2B8876}" srcOrd="0" destOrd="0" presId="urn:microsoft.com/office/officeart/2005/8/layout/hProcess7"/>
    <dgm:cxn modelId="{81A1CAA7-CB23-40C7-A6E5-6015207B9A2C}" type="presParOf" srcId="{7FB763E1-47A9-434D-8E03-37918C0F14CB}" destId="{95D126FB-825E-4581-A41D-10C42B38CED4}" srcOrd="1" destOrd="0" presId="urn:microsoft.com/office/officeart/2005/8/layout/hProcess7"/>
    <dgm:cxn modelId="{228FBB01-4A41-4668-A07C-FEAC288C9498}" type="presParOf" srcId="{7FB763E1-47A9-434D-8E03-37918C0F14CB}" destId="{C361545E-ED14-4931-BFBC-B0F7114C6FB6}" srcOrd="2" destOrd="0" presId="urn:microsoft.com/office/officeart/2005/8/layout/hProcess7"/>
    <dgm:cxn modelId="{2C525B18-BBA6-4F55-9F0E-B45CAA4D5535}" type="presParOf" srcId="{82EA8C8A-E8E8-473B-82C1-97B3D6CFB9FD}" destId="{607B6B21-4AF2-4236-A0FF-9B54BDBE1DB2}" srcOrd="7" destOrd="0" presId="urn:microsoft.com/office/officeart/2005/8/layout/hProcess7"/>
    <dgm:cxn modelId="{62EA546D-E6CE-41D6-898B-D254C0687CE4}" type="presParOf" srcId="{82EA8C8A-E8E8-473B-82C1-97B3D6CFB9FD}" destId="{AA78B1C1-FE01-4D16-AB40-C8822629AC81}" srcOrd="8" destOrd="0" presId="urn:microsoft.com/office/officeart/2005/8/layout/hProcess7"/>
    <dgm:cxn modelId="{1D9A8B75-21AA-487A-9ACA-56BAF929A664}" type="presParOf" srcId="{AA78B1C1-FE01-4D16-AB40-C8822629AC81}" destId="{88F77FEB-6825-4543-BF73-D11E6DFAB7A7}" srcOrd="0" destOrd="0" presId="urn:microsoft.com/office/officeart/2005/8/layout/hProcess7"/>
    <dgm:cxn modelId="{D6A963CE-C836-4AD4-80F2-BF7840D22055}" type="presParOf" srcId="{AA78B1C1-FE01-4D16-AB40-C8822629AC81}" destId="{065DAEA3-6B18-4132-97C3-337026060BFB}" srcOrd="1" destOrd="0" presId="urn:microsoft.com/office/officeart/2005/8/layout/hProcess7"/>
    <dgm:cxn modelId="{85EAFC92-F111-4992-B749-B28976E12F4F}" type="presParOf" srcId="{AA78B1C1-FE01-4D16-AB40-C8822629AC81}" destId="{151D05EA-7CDA-4D05-825D-303D8CA12439}" srcOrd="2" destOrd="0" presId="urn:microsoft.com/office/officeart/2005/8/layout/hProcess7"/>
    <dgm:cxn modelId="{BF281386-5054-4252-BF52-244B7D56C1AD}" type="presParOf" srcId="{82EA8C8A-E8E8-473B-82C1-97B3D6CFB9FD}" destId="{F4805C1E-3B86-4824-8643-B1075A0D2026}" srcOrd="9" destOrd="0" presId="urn:microsoft.com/office/officeart/2005/8/layout/hProcess7"/>
    <dgm:cxn modelId="{A2447376-51FE-4085-B5D7-843148C09E75}" type="presParOf" srcId="{82EA8C8A-E8E8-473B-82C1-97B3D6CFB9FD}" destId="{90650D40-205C-4D10-BF21-BA0CF5057184}" srcOrd="10" destOrd="0" presId="urn:microsoft.com/office/officeart/2005/8/layout/hProcess7"/>
    <dgm:cxn modelId="{BD50DD09-92E4-4054-A1A5-969C9D17EB3F}" type="presParOf" srcId="{90650D40-205C-4D10-BF21-BA0CF5057184}" destId="{A3BA9818-B201-41C8-AB00-83A6B1FFF303}" srcOrd="0" destOrd="0" presId="urn:microsoft.com/office/officeart/2005/8/layout/hProcess7"/>
    <dgm:cxn modelId="{695DC5EB-0413-45C4-84FB-82F0AF8E08A2}" type="presParOf" srcId="{90650D40-205C-4D10-BF21-BA0CF5057184}" destId="{0C7615D4-4D6C-4596-855F-AC32EB1D2691}" srcOrd="1" destOrd="0" presId="urn:microsoft.com/office/officeart/2005/8/layout/hProcess7"/>
    <dgm:cxn modelId="{4C78C65A-70CF-4B91-A795-6EDBC22B052C}" type="presParOf" srcId="{90650D40-205C-4D10-BF21-BA0CF5057184}" destId="{86FBF923-E159-4CEB-8341-51E95C42E85F}" srcOrd="2" destOrd="0" presId="urn:microsoft.com/office/officeart/2005/8/layout/hProcess7"/>
    <dgm:cxn modelId="{D316E5F3-F5E9-4C8C-9DDB-789C03F33CFE}" type="presParOf" srcId="{82EA8C8A-E8E8-473B-82C1-97B3D6CFB9FD}" destId="{3B0EED22-680C-42C1-9777-EE5E6F4ED9A5}" srcOrd="11" destOrd="0" presId="urn:microsoft.com/office/officeart/2005/8/layout/hProcess7"/>
    <dgm:cxn modelId="{272518F7-3092-4279-9A6E-9D9D3B573BFC}" type="presParOf" srcId="{82EA8C8A-E8E8-473B-82C1-97B3D6CFB9FD}" destId="{4599D256-2B91-4B97-9D9E-11767C2A4B86}" srcOrd="12" destOrd="0" presId="urn:microsoft.com/office/officeart/2005/8/layout/hProcess7"/>
    <dgm:cxn modelId="{04015D9C-EA46-47F8-B23D-6B3515C33D14}" type="presParOf" srcId="{4599D256-2B91-4B97-9D9E-11767C2A4B86}" destId="{AD12D17C-47E4-4BC3-9462-22E71E751744}" srcOrd="0" destOrd="0" presId="urn:microsoft.com/office/officeart/2005/8/layout/hProcess7"/>
    <dgm:cxn modelId="{C0718EC0-618A-431E-A9ED-45FECCF6F89F}" type="presParOf" srcId="{4599D256-2B91-4B97-9D9E-11767C2A4B86}" destId="{101B57AD-6005-4364-94FB-744CB1C4D29F}" srcOrd="1" destOrd="0" presId="urn:microsoft.com/office/officeart/2005/8/layout/hProcess7"/>
    <dgm:cxn modelId="{0BE1626E-7E4F-44B6-BD36-6F7A5FF92FF8}" type="presParOf" srcId="{4599D256-2B91-4B97-9D9E-11767C2A4B86}" destId="{3C8C348C-994D-4DDF-B320-51E91149B8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5E32B-5FC7-49BC-A201-FC14F5F348D5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C21E67E3-D288-4A33-A4E5-301794F57F64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เป็นหลักการพื้นฐานในการสร้างความเป็นธรรมในสังคม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sz="2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9202691-DA68-4E28-82E9-288DCA354C51}" type="parTrans" cxnId="{B400C47F-20A1-46C6-A8D3-C69E40C99548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606448A-541E-4E45-AEE7-7B69C996F6AB}" type="sibTrans" cxnId="{B400C47F-20A1-46C6-A8D3-C69E40C99548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9656025-096D-40E6-89D8-73EEEE78EA77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ถ้ามีธรรมา</a:t>
          </a:r>
          <a:r>
            <a:rPr lang="th-TH" altLang="zh-CN" sz="2200" b="1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บาลในทุกระดับจะทำให้เกิดการพัฒนาที่ยั่งยืน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โดยมีคนเป็นศูนย์กลางที่แท้จริง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sz="2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50326E1-03E4-43AF-B9C8-ACC06D46EA22}" type="parTrans" cxnId="{654D0F58-DA45-449A-9F70-7E15A09C7D40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3020D28-1610-4186-A06C-9D530EF8A8EB}" type="sibTrans" cxnId="{654D0F58-DA45-449A-9F70-7E15A09C7D40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9E08114-D37E-4945-BAE0-3491EC4BA1D0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 ช่วยลด บรรเทา หรือแก้ปัญหา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ความขัดแย้งในองค์กร</a:t>
          </a:r>
        </a:p>
      </dgm:t>
    </dgm:pt>
    <dgm:pt modelId="{7960A946-5B7C-4CE8-91A2-FCB9033AF099}" type="parTrans" cxnId="{6B882590-7A58-42D5-8552-5E9B3622100E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2365131-77D6-4A24-942A-DE60494F0770}" type="sibTrans" cxnId="{6B882590-7A58-42D5-8552-5E9B3622100E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0A0CFAA-D9EE-411A-82EC-4CFF4316EE77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บาลจะช่วยให้สังคมมีความเข้มแข็งในทุกด้าน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ทั้งทางคุณค่าและจิตสำนึกทางสังคม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6A5D45A-D628-458A-B450-47A84DF1CC40}" type="parTrans" cxnId="{887995F2-D828-4C4B-9D76-8FDB47E524C4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052F7B7-99E5-44A3-A19F-E7734CA39F3C}" type="sibTrans" cxnId="{887995F2-D828-4C4B-9D76-8FDB47E524C4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4A0E6E7-57D2-4701-8983-B169F220CCAF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บาลจะช่วยลดปัญหาการฉ้อราษฎร์บังหลวง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2C47DD6-BC15-411C-9C60-6A52F62432BA}" type="parTrans" cxnId="{801B0F9D-BC9C-4909-8A2E-32DB65553708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DDF78DB-AF5E-4115-8F70-B95344BEE075}" type="sibTrans" cxnId="{801B0F9D-BC9C-4909-8A2E-32DB65553708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B188F60-C583-439E-B6C3-3D4AA70F6C18}">
      <dgm:prSet phldrT="[ข้อความ]" custT="1"/>
      <dgm:spPr/>
      <dgm:t>
        <a:bodyPr/>
        <a:lstStyle/>
        <a:p>
          <a:pPr>
            <a:buFont typeface="Wingdings" panose="05000000000000000000" pitchFamily="2" charset="2"/>
            <a:buAutoNum type="arabicPeriod"/>
          </a:pP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เป็นแนวคิดที่เกื้อหนุนสังคมประชาธิปไตย</a:t>
          </a:r>
          <a:r>
            <a:rPr lang="en-AU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จะทำให้ประชาชนมีส่วนร่วมในการตัดสินใจและมีการตรวจสอบการทำงาน</a:t>
          </a:r>
          <a:r>
            <a: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1FBCCC6-1C74-4133-A725-1B97B9D7BC11}" type="parTrans" cxnId="{C988A1AA-DE95-4B9B-A91A-DA48AEA9EE7B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6813848-01A9-4AA5-923F-13E4EE93E6AD}" type="sibTrans" cxnId="{C988A1AA-DE95-4B9B-A91A-DA48AEA9EE7B}">
      <dgm:prSet/>
      <dgm:spPr/>
      <dgm:t>
        <a:bodyPr/>
        <a:lstStyle/>
        <a:p>
          <a:endParaRPr lang="th-TH" sz="220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AA1D072-EAC7-4AA5-B164-FECCA60D55BB}" type="pres">
      <dgm:prSet presAssocID="{72E5E32B-5FC7-49BC-A201-FC14F5F348D5}" presName="Name0" presStyleCnt="0">
        <dgm:presLayoutVars>
          <dgm:chMax val="7"/>
          <dgm:chPref val="7"/>
          <dgm:dir/>
        </dgm:presLayoutVars>
      </dgm:prSet>
      <dgm:spPr/>
    </dgm:pt>
    <dgm:pt modelId="{6B341D90-7DD6-406E-B32C-2038E806D44E}" type="pres">
      <dgm:prSet presAssocID="{72E5E32B-5FC7-49BC-A201-FC14F5F348D5}" presName="Name1" presStyleCnt="0"/>
      <dgm:spPr/>
    </dgm:pt>
    <dgm:pt modelId="{AE370B9D-5748-402D-8E02-7DC3E8222A70}" type="pres">
      <dgm:prSet presAssocID="{72E5E32B-5FC7-49BC-A201-FC14F5F348D5}" presName="cycle" presStyleCnt="0"/>
      <dgm:spPr/>
    </dgm:pt>
    <dgm:pt modelId="{70D9667A-9AA4-4544-8DBE-C9B4E0F91778}" type="pres">
      <dgm:prSet presAssocID="{72E5E32B-5FC7-49BC-A201-FC14F5F348D5}" presName="srcNode" presStyleLbl="node1" presStyleIdx="0" presStyleCnt="6"/>
      <dgm:spPr/>
    </dgm:pt>
    <dgm:pt modelId="{2474FFE2-E01F-4CA6-B963-273942D14382}" type="pres">
      <dgm:prSet presAssocID="{72E5E32B-5FC7-49BC-A201-FC14F5F348D5}" presName="conn" presStyleLbl="parChTrans1D2" presStyleIdx="0" presStyleCnt="1"/>
      <dgm:spPr/>
    </dgm:pt>
    <dgm:pt modelId="{8EFE95EC-AC30-48EB-8843-206CEE999DEC}" type="pres">
      <dgm:prSet presAssocID="{72E5E32B-5FC7-49BC-A201-FC14F5F348D5}" presName="extraNode" presStyleLbl="node1" presStyleIdx="0" presStyleCnt="6"/>
      <dgm:spPr/>
    </dgm:pt>
    <dgm:pt modelId="{1CFAD3B3-9363-4244-80C6-197AEC41EDF4}" type="pres">
      <dgm:prSet presAssocID="{72E5E32B-5FC7-49BC-A201-FC14F5F348D5}" presName="dstNode" presStyleLbl="node1" presStyleIdx="0" presStyleCnt="6"/>
      <dgm:spPr/>
    </dgm:pt>
    <dgm:pt modelId="{BB8EC652-7DA5-43DF-B2C4-4A6B014CD85F}" type="pres">
      <dgm:prSet presAssocID="{C21E67E3-D288-4A33-A4E5-301794F57F64}" presName="text_1" presStyleLbl="node1" presStyleIdx="0" presStyleCnt="6">
        <dgm:presLayoutVars>
          <dgm:bulletEnabled val="1"/>
        </dgm:presLayoutVars>
      </dgm:prSet>
      <dgm:spPr/>
    </dgm:pt>
    <dgm:pt modelId="{4F147C71-BA83-4969-993F-27CB2FE64B33}" type="pres">
      <dgm:prSet presAssocID="{C21E67E3-D288-4A33-A4E5-301794F57F64}" presName="accent_1" presStyleCnt="0"/>
      <dgm:spPr/>
    </dgm:pt>
    <dgm:pt modelId="{E75E3EBA-7BA5-40EB-9D70-DBD66091FA5D}" type="pres">
      <dgm:prSet presAssocID="{C21E67E3-D288-4A33-A4E5-301794F57F64}" presName="accentRepeatNode" presStyleLbl="solidFgAcc1" presStyleIdx="0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218DE1C-6DD9-4076-A6F7-3EEBA96253DF}" type="pres">
      <dgm:prSet presAssocID="{D9656025-096D-40E6-89D8-73EEEE78EA77}" presName="text_2" presStyleLbl="node1" presStyleIdx="1" presStyleCnt="6">
        <dgm:presLayoutVars>
          <dgm:bulletEnabled val="1"/>
        </dgm:presLayoutVars>
      </dgm:prSet>
      <dgm:spPr/>
    </dgm:pt>
    <dgm:pt modelId="{62E1CE5E-347A-48CD-945B-A78A0CCFAA61}" type="pres">
      <dgm:prSet presAssocID="{D9656025-096D-40E6-89D8-73EEEE78EA77}" presName="accent_2" presStyleCnt="0"/>
      <dgm:spPr/>
    </dgm:pt>
    <dgm:pt modelId="{DAB0E713-10BB-4CDD-BEF1-8E415E17723D}" type="pres">
      <dgm:prSet presAssocID="{D9656025-096D-40E6-89D8-73EEEE78EA77}" presName="accentRepeatNode" presStyleLbl="solidFgAcc1" presStyleIdx="1" presStyleCnt="6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402D3106-3B07-4BAD-9DD8-8FE5341CE8CA}" type="pres">
      <dgm:prSet presAssocID="{39E08114-D37E-4945-BAE0-3491EC4BA1D0}" presName="text_3" presStyleLbl="node1" presStyleIdx="2" presStyleCnt="6">
        <dgm:presLayoutVars>
          <dgm:bulletEnabled val="1"/>
        </dgm:presLayoutVars>
      </dgm:prSet>
      <dgm:spPr/>
    </dgm:pt>
    <dgm:pt modelId="{87232562-5DEF-44CD-88A2-DB49A8467830}" type="pres">
      <dgm:prSet presAssocID="{39E08114-D37E-4945-BAE0-3491EC4BA1D0}" presName="accent_3" presStyleCnt="0"/>
      <dgm:spPr/>
    </dgm:pt>
    <dgm:pt modelId="{B5F1FD42-4324-4ECD-A113-F337FDA0BD80}" type="pres">
      <dgm:prSet presAssocID="{39E08114-D37E-4945-BAE0-3491EC4BA1D0}" presName="accentRepeatNode" presStyleLbl="solidFgAcc1" presStyleIdx="2" presStyleCnt="6" custLinFactNeighborX="4704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01E1DC1-18CD-4834-B705-C4A848BAEF06}" type="pres">
      <dgm:prSet presAssocID="{70A0CFAA-D9EE-411A-82EC-4CFF4316EE77}" presName="text_4" presStyleLbl="node1" presStyleIdx="3" presStyleCnt="6">
        <dgm:presLayoutVars>
          <dgm:bulletEnabled val="1"/>
        </dgm:presLayoutVars>
      </dgm:prSet>
      <dgm:spPr/>
    </dgm:pt>
    <dgm:pt modelId="{FCFC86B6-E47D-4FA0-B84D-4603F322AD08}" type="pres">
      <dgm:prSet presAssocID="{70A0CFAA-D9EE-411A-82EC-4CFF4316EE77}" presName="accent_4" presStyleCnt="0"/>
      <dgm:spPr/>
    </dgm:pt>
    <dgm:pt modelId="{BC9B2A9C-85C6-40A8-A0B0-094A5C00E165}" type="pres">
      <dgm:prSet presAssocID="{70A0CFAA-D9EE-411A-82EC-4CFF4316EE77}" presName="accentRepeatNode" presStyleLbl="solidFgAcc1" presStyleIdx="3" presStyleCnt="6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2C6C53E7-FE45-455F-9941-CA8367B8803C}" type="pres">
      <dgm:prSet presAssocID="{A4A0E6E7-57D2-4701-8983-B169F220CCAF}" presName="text_5" presStyleLbl="node1" presStyleIdx="4" presStyleCnt="6">
        <dgm:presLayoutVars>
          <dgm:bulletEnabled val="1"/>
        </dgm:presLayoutVars>
      </dgm:prSet>
      <dgm:spPr/>
    </dgm:pt>
    <dgm:pt modelId="{101D4C5B-CBCD-4954-8271-CAB45EBAB898}" type="pres">
      <dgm:prSet presAssocID="{A4A0E6E7-57D2-4701-8983-B169F220CCAF}" presName="accent_5" presStyleCnt="0"/>
      <dgm:spPr/>
    </dgm:pt>
    <dgm:pt modelId="{C3A16AE2-1DC3-42AF-9E41-206CD19DD265}" type="pres">
      <dgm:prSet presAssocID="{A4A0E6E7-57D2-4701-8983-B169F220CCAF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</dgm:spPr>
    </dgm:pt>
    <dgm:pt modelId="{33290C6A-C944-470E-8314-511113EE8B4F}" type="pres">
      <dgm:prSet presAssocID="{5B188F60-C583-439E-B6C3-3D4AA70F6C18}" presName="text_6" presStyleLbl="node1" presStyleIdx="5" presStyleCnt="6">
        <dgm:presLayoutVars>
          <dgm:bulletEnabled val="1"/>
        </dgm:presLayoutVars>
      </dgm:prSet>
      <dgm:spPr/>
    </dgm:pt>
    <dgm:pt modelId="{816621E6-20D7-401E-A9D4-70239F666F3F}" type="pres">
      <dgm:prSet presAssocID="{5B188F60-C583-439E-B6C3-3D4AA70F6C18}" presName="accent_6" presStyleCnt="0"/>
      <dgm:spPr/>
    </dgm:pt>
    <dgm:pt modelId="{C4DCD5FD-675B-4DF2-A722-7701C65C79A6}" type="pres">
      <dgm:prSet presAssocID="{5B188F60-C583-439E-B6C3-3D4AA70F6C18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/>
          </a:stretch>
        </a:blipFill>
      </dgm:spPr>
    </dgm:pt>
  </dgm:ptLst>
  <dgm:cxnLst>
    <dgm:cxn modelId="{7F132D0D-8565-4F47-8AEB-3806FF35BBAF}" type="presOf" srcId="{5B188F60-C583-439E-B6C3-3D4AA70F6C18}" destId="{33290C6A-C944-470E-8314-511113EE8B4F}" srcOrd="0" destOrd="0" presId="urn:microsoft.com/office/officeart/2008/layout/VerticalCurvedList"/>
    <dgm:cxn modelId="{65819837-7E04-49DE-BA9A-88C575053A14}" type="presOf" srcId="{C21E67E3-D288-4A33-A4E5-301794F57F64}" destId="{BB8EC652-7DA5-43DF-B2C4-4A6B014CD85F}" srcOrd="0" destOrd="0" presId="urn:microsoft.com/office/officeart/2008/layout/VerticalCurvedList"/>
    <dgm:cxn modelId="{B5ED4169-7999-4CF3-AD9D-A35B5B863F10}" type="presOf" srcId="{A4A0E6E7-57D2-4701-8983-B169F220CCAF}" destId="{2C6C53E7-FE45-455F-9941-CA8367B8803C}" srcOrd="0" destOrd="0" presId="urn:microsoft.com/office/officeart/2008/layout/VerticalCurvedList"/>
    <dgm:cxn modelId="{143F0258-318F-425A-AC83-9092BFF3228B}" type="presOf" srcId="{72E5E32B-5FC7-49BC-A201-FC14F5F348D5}" destId="{5AA1D072-EAC7-4AA5-B164-FECCA60D55BB}" srcOrd="0" destOrd="0" presId="urn:microsoft.com/office/officeart/2008/layout/VerticalCurvedList"/>
    <dgm:cxn modelId="{654D0F58-DA45-449A-9F70-7E15A09C7D40}" srcId="{72E5E32B-5FC7-49BC-A201-FC14F5F348D5}" destId="{D9656025-096D-40E6-89D8-73EEEE78EA77}" srcOrd="1" destOrd="0" parTransId="{950326E1-03E4-43AF-B9C8-ACC06D46EA22}" sibTransId="{83020D28-1610-4186-A06C-9D530EF8A8EB}"/>
    <dgm:cxn modelId="{B400C47F-20A1-46C6-A8D3-C69E40C99548}" srcId="{72E5E32B-5FC7-49BC-A201-FC14F5F348D5}" destId="{C21E67E3-D288-4A33-A4E5-301794F57F64}" srcOrd="0" destOrd="0" parTransId="{89202691-DA68-4E28-82E9-288DCA354C51}" sibTransId="{F606448A-541E-4E45-AEE7-7B69C996F6AB}"/>
    <dgm:cxn modelId="{8D801482-3B72-40C4-8302-016F93FFBF4A}" type="presOf" srcId="{D9656025-096D-40E6-89D8-73EEEE78EA77}" destId="{5218DE1C-6DD9-4076-A6F7-3EEBA96253DF}" srcOrd="0" destOrd="0" presId="urn:microsoft.com/office/officeart/2008/layout/VerticalCurvedList"/>
    <dgm:cxn modelId="{6B882590-7A58-42D5-8552-5E9B3622100E}" srcId="{72E5E32B-5FC7-49BC-A201-FC14F5F348D5}" destId="{39E08114-D37E-4945-BAE0-3491EC4BA1D0}" srcOrd="2" destOrd="0" parTransId="{7960A946-5B7C-4CE8-91A2-FCB9033AF099}" sibTransId="{72365131-77D6-4A24-942A-DE60494F0770}"/>
    <dgm:cxn modelId="{801B0F9D-BC9C-4909-8A2E-32DB65553708}" srcId="{72E5E32B-5FC7-49BC-A201-FC14F5F348D5}" destId="{A4A0E6E7-57D2-4701-8983-B169F220CCAF}" srcOrd="4" destOrd="0" parTransId="{92C47DD6-BC15-411C-9C60-6A52F62432BA}" sibTransId="{9DDF78DB-AF5E-4115-8F70-B95344BEE075}"/>
    <dgm:cxn modelId="{C988A1AA-DE95-4B9B-A91A-DA48AEA9EE7B}" srcId="{72E5E32B-5FC7-49BC-A201-FC14F5F348D5}" destId="{5B188F60-C583-439E-B6C3-3D4AA70F6C18}" srcOrd="5" destOrd="0" parTransId="{A1FBCCC6-1C74-4133-A725-1B97B9D7BC11}" sibTransId="{16813848-01A9-4AA5-923F-13E4EE93E6AD}"/>
    <dgm:cxn modelId="{3F4B6EAE-C5E5-48EB-AA99-1ED5DDDE6A0D}" type="presOf" srcId="{F606448A-541E-4E45-AEE7-7B69C996F6AB}" destId="{2474FFE2-E01F-4CA6-B963-273942D14382}" srcOrd="0" destOrd="0" presId="urn:microsoft.com/office/officeart/2008/layout/VerticalCurvedList"/>
    <dgm:cxn modelId="{2EF6A3B7-B700-4F71-86FB-32D82546CEEC}" type="presOf" srcId="{39E08114-D37E-4945-BAE0-3491EC4BA1D0}" destId="{402D3106-3B07-4BAD-9DD8-8FE5341CE8CA}" srcOrd="0" destOrd="0" presId="urn:microsoft.com/office/officeart/2008/layout/VerticalCurvedList"/>
    <dgm:cxn modelId="{887995F2-D828-4C4B-9D76-8FDB47E524C4}" srcId="{72E5E32B-5FC7-49BC-A201-FC14F5F348D5}" destId="{70A0CFAA-D9EE-411A-82EC-4CFF4316EE77}" srcOrd="3" destOrd="0" parTransId="{E6A5D45A-D628-458A-B450-47A84DF1CC40}" sibTransId="{9052F7B7-99E5-44A3-A19F-E7734CA39F3C}"/>
    <dgm:cxn modelId="{501380F9-8E2D-4473-8979-B5FB77D75338}" type="presOf" srcId="{70A0CFAA-D9EE-411A-82EC-4CFF4316EE77}" destId="{701E1DC1-18CD-4834-B705-C4A848BAEF06}" srcOrd="0" destOrd="0" presId="urn:microsoft.com/office/officeart/2008/layout/VerticalCurvedList"/>
    <dgm:cxn modelId="{E96A72F8-ADB3-4132-9E4B-15296492001B}" type="presParOf" srcId="{5AA1D072-EAC7-4AA5-B164-FECCA60D55BB}" destId="{6B341D90-7DD6-406E-B32C-2038E806D44E}" srcOrd="0" destOrd="0" presId="urn:microsoft.com/office/officeart/2008/layout/VerticalCurvedList"/>
    <dgm:cxn modelId="{5038DCA0-67A3-4213-84C9-06A22D2D397B}" type="presParOf" srcId="{6B341D90-7DD6-406E-B32C-2038E806D44E}" destId="{AE370B9D-5748-402D-8E02-7DC3E8222A70}" srcOrd="0" destOrd="0" presId="urn:microsoft.com/office/officeart/2008/layout/VerticalCurvedList"/>
    <dgm:cxn modelId="{9315D582-0997-4B68-97A6-1DAD79C1D9E0}" type="presParOf" srcId="{AE370B9D-5748-402D-8E02-7DC3E8222A70}" destId="{70D9667A-9AA4-4544-8DBE-C9B4E0F91778}" srcOrd="0" destOrd="0" presId="urn:microsoft.com/office/officeart/2008/layout/VerticalCurvedList"/>
    <dgm:cxn modelId="{424CD48A-5C18-4E6F-A720-982FEC68651A}" type="presParOf" srcId="{AE370B9D-5748-402D-8E02-7DC3E8222A70}" destId="{2474FFE2-E01F-4CA6-B963-273942D14382}" srcOrd="1" destOrd="0" presId="urn:microsoft.com/office/officeart/2008/layout/VerticalCurvedList"/>
    <dgm:cxn modelId="{81A7ABD3-A29C-4837-944D-50F09F4B8EA1}" type="presParOf" srcId="{AE370B9D-5748-402D-8E02-7DC3E8222A70}" destId="{8EFE95EC-AC30-48EB-8843-206CEE999DEC}" srcOrd="2" destOrd="0" presId="urn:microsoft.com/office/officeart/2008/layout/VerticalCurvedList"/>
    <dgm:cxn modelId="{FDDC393B-E3A2-477F-B970-374161D04EA0}" type="presParOf" srcId="{AE370B9D-5748-402D-8E02-7DC3E8222A70}" destId="{1CFAD3B3-9363-4244-80C6-197AEC41EDF4}" srcOrd="3" destOrd="0" presId="urn:microsoft.com/office/officeart/2008/layout/VerticalCurvedList"/>
    <dgm:cxn modelId="{7679F6C9-E130-47B4-B99C-68D70D2940A4}" type="presParOf" srcId="{6B341D90-7DD6-406E-B32C-2038E806D44E}" destId="{BB8EC652-7DA5-43DF-B2C4-4A6B014CD85F}" srcOrd="1" destOrd="0" presId="urn:microsoft.com/office/officeart/2008/layout/VerticalCurvedList"/>
    <dgm:cxn modelId="{CD945DEE-28E4-4C60-AEC4-408B0F16B5F6}" type="presParOf" srcId="{6B341D90-7DD6-406E-B32C-2038E806D44E}" destId="{4F147C71-BA83-4969-993F-27CB2FE64B33}" srcOrd="2" destOrd="0" presId="urn:microsoft.com/office/officeart/2008/layout/VerticalCurvedList"/>
    <dgm:cxn modelId="{D87288C6-0E6F-4522-9C35-27CDCFD84A5A}" type="presParOf" srcId="{4F147C71-BA83-4969-993F-27CB2FE64B33}" destId="{E75E3EBA-7BA5-40EB-9D70-DBD66091FA5D}" srcOrd="0" destOrd="0" presId="urn:microsoft.com/office/officeart/2008/layout/VerticalCurvedList"/>
    <dgm:cxn modelId="{B708D484-8870-46EC-B4E7-25F54AE16629}" type="presParOf" srcId="{6B341D90-7DD6-406E-B32C-2038E806D44E}" destId="{5218DE1C-6DD9-4076-A6F7-3EEBA96253DF}" srcOrd="3" destOrd="0" presId="urn:microsoft.com/office/officeart/2008/layout/VerticalCurvedList"/>
    <dgm:cxn modelId="{FDB5E408-4D04-4309-AEB0-269FCCD1F0CF}" type="presParOf" srcId="{6B341D90-7DD6-406E-B32C-2038E806D44E}" destId="{62E1CE5E-347A-48CD-945B-A78A0CCFAA61}" srcOrd="4" destOrd="0" presId="urn:microsoft.com/office/officeart/2008/layout/VerticalCurvedList"/>
    <dgm:cxn modelId="{D007F6A7-F1F9-4055-83F6-05187F900951}" type="presParOf" srcId="{62E1CE5E-347A-48CD-945B-A78A0CCFAA61}" destId="{DAB0E713-10BB-4CDD-BEF1-8E415E17723D}" srcOrd="0" destOrd="0" presId="urn:microsoft.com/office/officeart/2008/layout/VerticalCurvedList"/>
    <dgm:cxn modelId="{181A2201-6547-4341-A44F-DB44ED284500}" type="presParOf" srcId="{6B341D90-7DD6-406E-B32C-2038E806D44E}" destId="{402D3106-3B07-4BAD-9DD8-8FE5341CE8CA}" srcOrd="5" destOrd="0" presId="urn:microsoft.com/office/officeart/2008/layout/VerticalCurvedList"/>
    <dgm:cxn modelId="{21C20609-914C-4FF4-A518-55D2C945763D}" type="presParOf" srcId="{6B341D90-7DD6-406E-B32C-2038E806D44E}" destId="{87232562-5DEF-44CD-88A2-DB49A8467830}" srcOrd="6" destOrd="0" presId="urn:microsoft.com/office/officeart/2008/layout/VerticalCurvedList"/>
    <dgm:cxn modelId="{8AF52A7C-4354-4CD1-81D2-C4336A945EBF}" type="presParOf" srcId="{87232562-5DEF-44CD-88A2-DB49A8467830}" destId="{B5F1FD42-4324-4ECD-A113-F337FDA0BD80}" srcOrd="0" destOrd="0" presId="urn:microsoft.com/office/officeart/2008/layout/VerticalCurvedList"/>
    <dgm:cxn modelId="{2F92B862-8A05-4C1B-B7F3-AB572B61511D}" type="presParOf" srcId="{6B341D90-7DD6-406E-B32C-2038E806D44E}" destId="{701E1DC1-18CD-4834-B705-C4A848BAEF06}" srcOrd="7" destOrd="0" presId="urn:microsoft.com/office/officeart/2008/layout/VerticalCurvedList"/>
    <dgm:cxn modelId="{77FDBC4A-BBCD-41CE-918C-52341CC2F7C7}" type="presParOf" srcId="{6B341D90-7DD6-406E-B32C-2038E806D44E}" destId="{FCFC86B6-E47D-4FA0-B84D-4603F322AD08}" srcOrd="8" destOrd="0" presId="urn:microsoft.com/office/officeart/2008/layout/VerticalCurvedList"/>
    <dgm:cxn modelId="{BEF43660-26EF-497B-9FB9-4CC57CD4815E}" type="presParOf" srcId="{FCFC86B6-E47D-4FA0-B84D-4603F322AD08}" destId="{BC9B2A9C-85C6-40A8-A0B0-094A5C00E165}" srcOrd="0" destOrd="0" presId="urn:microsoft.com/office/officeart/2008/layout/VerticalCurvedList"/>
    <dgm:cxn modelId="{B8B6D08B-6D73-4769-84A5-EB98AF3FB437}" type="presParOf" srcId="{6B341D90-7DD6-406E-B32C-2038E806D44E}" destId="{2C6C53E7-FE45-455F-9941-CA8367B8803C}" srcOrd="9" destOrd="0" presId="urn:microsoft.com/office/officeart/2008/layout/VerticalCurvedList"/>
    <dgm:cxn modelId="{E00A89DF-C374-4734-930E-DE4B9DB52CCD}" type="presParOf" srcId="{6B341D90-7DD6-406E-B32C-2038E806D44E}" destId="{101D4C5B-CBCD-4954-8271-CAB45EBAB898}" srcOrd="10" destOrd="0" presId="urn:microsoft.com/office/officeart/2008/layout/VerticalCurvedList"/>
    <dgm:cxn modelId="{5C702FDF-A577-44C9-928F-C090D233EC19}" type="presParOf" srcId="{101D4C5B-CBCD-4954-8271-CAB45EBAB898}" destId="{C3A16AE2-1DC3-42AF-9E41-206CD19DD265}" srcOrd="0" destOrd="0" presId="urn:microsoft.com/office/officeart/2008/layout/VerticalCurvedList"/>
    <dgm:cxn modelId="{83E8C36D-8CDC-4A85-882B-4CA33D54213D}" type="presParOf" srcId="{6B341D90-7DD6-406E-B32C-2038E806D44E}" destId="{33290C6A-C944-470E-8314-511113EE8B4F}" srcOrd="11" destOrd="0" presId="urn:microsoft.com/office/officeart/2008/layout/VerticalCurvedList"/>
    <dgm:cxn modelId="{5177D7DE-FF7C-4534-B443-2F6D110529FA}" type="presParOf" srcId="{6B341D90-7DD6-406E-B32C-2038E806D44E}" destId="{816621E6-20D7-401E-A9D4-70239F666F3F}" srcOrd="12" destOrd="0" presId="urn:microsoft.com/office/officeart/2008/layout/VerticalCurvedList"/>
    <dgm:cxn modelId="{20FB558C-844A-429B-B8A7-334404641527}" type="presParOf" srcId="{816621E6-20D7-401E-A9D4-70239F666F3F}" destId="{C4DCD5FD-675B-4DF2-A722-7701C65C7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9B1BB-5EAA-426B-AA75-192C9143C73C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12600000"/>
            <a:gd name="adj2" fmla="val 16200000"/>
            <a:gd name="adj3" fmla="val 4534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F0FD-93B0-45DC-8161-9CC51369F7F0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9000000"/>
            <a:gd name="adj2" fmla="val 12600000"/>
            <a:gd name="adj3" fmla="val 4534"/>
          </a:avLst>
        </a:prstGeom>
        <a:solidFill>
          <a:schemeClr val="accent3">
            <a:hueOff val="7884325"/>
            <a:satOff val="-42622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C9DF-A40E-454D-9F07-A682F2145AD4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5400000"/>
            <a:gd name="adj2" fmla="val 9000000"/>
            <a:gd name="adj3" fmla="val 4534"/>
          </a:avLst>
        </a:prstGeom>
        <a:solidFill>
          <a:schemeClr val="accent3">
            <a:hueOff val="5913244"/>
            <a:satOff val="-31967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315AB-ECDE-4534-85A8-BF35DD0D1C14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1800000"/>
            <a:gd name="adj2" fmla="val 5400000"/>
            <a:gd name="adj3" fmla="val 4534"/>
          </a:avLst>
        </a:prstGeom>
        <a:solidFill>
          <a:schemeClr val="accent3">
            <a:hueOff val="3942162"/>
            <a:satOff val="-21311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48FA-5AFE-4CD2-ACEB-FB10CB1404DD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19800000"/>
            <a:gd name="adj2" fmla="val 1800000"/>
            <a:gd name="adj3" fmla="val 4534"/>
          </a:avLst>
        </a:prstGeom>
        <a:solidFill>
          <a:schemeClr val="accent3">
            <a:hueOff val="1971081"/>
            <a:satOff val="-10656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FD86-0096-4721-8DDB-5F5626D6E2E6}">
      <dsp:nvSpPr>
        <dsp:cNvPr id="0" name=""/>
        <dsp:cNvSpPr/>
      </dsp:nvSpPr>
      <dsp:spPr>
        <a:xfrm>
          <a:off x="3537233" y="687521"/>
          <a:ext cx="4695380" cy="4695380"/>
        </a:xfrm>
        <a:prstGeom prst="blockArc">
          <a:avLst>
            <a:gd name="adj1" fmla="val 16200000"/>
            <a:gd name="adj2" fmla="val 19800000"/>
            <a:gd name="adj3" fmla="val 45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F7A6-DD64-42A9-B518-AA3E9063B3BE}">
      <dsp:nvSpPr>
        <dsp:cNvPr id="0" name=""/>
        <dsp:cNvSpPr/>
      </dsp:nvSpPr>
      <dsp:spPr>
        <a:xfrm>
          <a:off x="4846718" y="1979200"/>
          <a:ext cx="2112021" cy="2112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หลักธรรมา</a:t>
          </a:r>
          <a:r>
            <a:rPr lang="th-TH" sz="2400" b="1" kern="1200" dirty="0" err="1"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บาล 6 ประการ</a:t>
          </a:r>
        </a:p>
      </dsp:txBody>
      <dsp:txXfrm>
        <a:off x="5156016" y="2288498"/>
        <a:ext cx="1493425" cy="1493425"/>
      </dsp:txXfrm>
    </dsp:sp>
    <dsp:sp modelId="{797A4756-41D3-41DF-BCC3-DD05454E4255}">
      <dsp:nvSpPr>
        <dsp:cNvPr id="0" name=""/>
        <dsp:cNvSpPr/>
      </dsp:nvSpPr>
      <dsp:spPr>
        <a:xfrm>
          <a:off x="5145716" y="1536"/>
          <a:ext cx="1478414" cy="14784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หลักนิติธรรม</a:t>
          </a:r>
        </a:p>
      </dsp:txBody>
      <dsp:txXfrm>
        <a:off x="5362225" y="218045"/>
        <a:ext cx="1045396" cy="1045396"/>
      </dsp:txXfrm>
    </dsp:sp>
    <dsp:sp modelId="{F0A4ECE7-344C-48A4-87CB-CDF3B0613CA3}">
      <dsp:nvSpPr>
        <dsp:cNvPr id="0" name=""/>
        <dsp:cNvSpPr/>
      </dsp:nvSpPr>
      <dsp:spPr>
        <a:xfrm>
          <a:off x="7132783" y="1148770"/>
          <a:ext cx="1478414" cy="1478414"/>
        </a:xfrm>
        <a:prstGeom prst="ellipse">
          <a:avLst/>
        </a:prstGeom>
        <a:solidFill>
          <a:schemeClr val="accent3">
            <a:hueOff val="1971081"/>
            <a:satOff val="-10656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หลักคุณธรรม</a:t>
          </a:r>
        </a:p>
      </dsp:txBody>
      <dsp:txXfrm>
        <a:off x="7349292" y="1365279"/>
        <a:ext cx="1045396" cy="1045396"/>
      </dsp:txXfrm>
    </dsp:sp>
    <dsp:sp modelId="{DBC3A962-D172-4BC2-A0A5-6278B2471FDF}">
      <dsp:nvSpPr>
        <dsp:cNvPr id="0" name=""/>
        <dsp:cNvSpPr/>
      </dsp:nvSpPr>
      <dsp:spPr>
        <a:xfrm>
          <a:off x="7132783" y="3443237"/>
          <a:ext cx="1478414" cy="1478414"/>
        </a:xfrm>
        <a:prstGeom prst="ellipse">
          <a:avLst/>
        </a:prstGeom>
        <a:solidFill>
          <a:schemeClr val="accent3">
            <a:hueOff val="3942162"/>
            <a:satOff val="-21311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หลักความโปร่งใส</a:t>
          </a:r>
        </a:p>
      </dsp:txBody>
      <dsp:txXfrm>
        <a:off x="7349292" y="3659746"/>
        <a:ext cx="1045396" cy="1045396"/>
      </dsp:txXfrm>
    </dsp:sp>
    <dsp:sp modelId="{7067C0DC-757A-45BC-AE2E-5AA8DC119169}">
      <dsp:nvSpPr>
        <dsp:cNvPr id="0" name=""/>
        <dsp:cNvSpPr/>
      </dsp:nvSpPr>
      <dsp:spPr>
        <a:xfrm>
          <a:off x="5145716" y="4590471"/>
          <a:ext cx="1478414" cy="1478414"/>
        </a:xfrm>
        <a:prstGeom prst="ellipse">
          <a:avLst/>
        </a:prstGeom>
        <a:solidFill>
          <a:schemeClr val="accent3">
            <a:hueOff val="5913244"/>
            <a:satOff val="-31967"/>
            <a:lumOff val="-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หลักการมีส่วนร่วม</a:t>
          </a:r>
        </a:p>
      </dsp:txBody>
      <dsp:txXfrm>
        <a:off x="5362225" y="4806980"/>
        <a:ext cx="1045396" cy="1045396"/>
      </dsp:txXfrm>
    </dsp:sp>
    <dsp:sp modelId="{DF62FA4C-A290-49FE-A83F-3ED065850D05}">
      <dsp:nvSpPr>
        <dsp:cNvPr id="0" name=""/>
        <dsp:cNvSpPr/>
      </dsp:nvSpPr>
      <dsp:spPr>
        <a:xfrm>
          <a:off x="3158649" y="3443237"/>
          <a:ext cx="1478414" cy="1478414"/>
        </a:xfrm>
        <a:prstGeom prst="ellipse">
          <a:avLst/>
        </a:prstGeom>
        <a:solidFill>
          <a:schemeClr val="accent3">
            <a:hueOff val="7884325"/>
            <a:satOff val="-42622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หลักความรับผิดชอบ</a:t>
          </a:r>
        </a:p>
      </dsp:txBody>
      <dsp:txXfrm>
        <a:off x="3375158" y="3659746"/>
        <a:ext cx="1045396" cy="1045396"/>
      </dsp:txXfrm>
    </dsp:sp>
    <dsp:sp modelId="{D5788E88-A8D3-4A5C-9336-CC40C9528672}">
      <dsp:nvSpPr>
        <dsp:cNvPr id="0" name=""/>
        <dsp:cNvSpPr/>
      </dsp:nvSpPr>
      <dsp:spPr>
        <a:xfrm>
          <a:off x="3158649" y="1148770"/>
          <a:ext cx="1478414" cy="1478414"/>
        </a:xfrm>
        <a:prstGeom prst="ellips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หลักความคุ้มค่า</a:t>
          </a:r>
        </a:p>
      </dsp:txBody>
      <dsp:txXfrm>
        <a:off x="3375158" y="1365279"/>
        <a:ext cx="1045396" cy="104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45723-FEF3-42D7-9C19-8EC1BA6EEC83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BBC882-BB1B-4DDE-8C55-EE003F4F6C9B}">
      <dsp:nvSpPr>
        <dsp:cNvPr id="0" name=""/>
        <dsp:cNvSpPr/>
      </dsp:nvSpPr>
      <dsp:spPr>
        <a:xfrm>
          <a:off x="1889760" y="2937933"/>
          <a:ext cx="284480" cy="284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A0B89-18E3-4659-87ED-C4CDFD988ACA}">
      <dsp:nvSpPr>
        <dsp:cNvPr id="0" name=""/>
        <dsp:cNvSpPr/>
      </dsp:nvSpPr>
      <dsp:spPr>
        <a:xfrm>
          <a:off x="2032000" y="3080173"/>
          <a:ext cx="2641600" cy="216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4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3200" b="1" kern="120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พระราชกฤษฎีกาว่าด้วยหลักเกณฑ์และวิธีการบริหารกิจการบ้านเมืองที่ดี พ.ศ. </a:t>
          </a:r>
          <a:r>
            <a:rPr lang="en-US" altLang="th-TH" sz="3200" b="1" kern="120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2546</a:t>
          </a:r>
          <a:r>
            <a:rPr lang="th-TH" altLang="th-TH" sz="3200" b="1" kern="120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</a:t>
          </a:r>
          <a:endParaRPr lang="th-TH" sz="3200" b="1" kern="1200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032000" y="3080173"/>
        <a:ext cx="2641600" cy="2169159"/>
      </dsp:txXfrm>
    </dsp:sp>
    <dsp:sp modelId="{D5889682-46FD-45C0-864A-6822C16F2F5C}">
      <dsp:nvSpPr>
        <dsp:cNvPr id="0" name=""/>
        <dsp:cNvSpPr/>
      </dsp:nvSpPr>
      <dsp:spPr>
        <a:xfrm>
          <a:off x="4511040" y="1642533"/>
          <a:ext cx="487680" cy="487680"/>
        </a:xfrm>
        <a:prstGeom prst="ellipse">
          <a:avLst/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D73E18-20B1-4F0D-8C51-D9A6694A0E82}">
      <dsp:nvSpPr>
        <dsp:cNvPr id="0" name=""/>
        <dsp:cNvSpPr/>
      </dsp:nvSpPr>
      <dsp:spPr>
        <a:xfrm>
          <a:off x="4754880" y="1886373"/>
          <a:ext cx="2641600" cy="336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412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รัฐธรรมนูญแห่งราชอาณาจักรไทย พ.ศ. </a:t>
          </a:r>
          <a:r>
            <a:rPr lang="en-US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2550 </a:t>
          </a:r>
          <a:r>
            <a:rPr lang="th-TH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หมวด </a:t>
          </a:r>
          <a:r>
            <a:rPr lang="en-US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 </a:t>
          </a:r>
          <a:r>
            <a:rPr lang="th-TH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มาตรา </a:t>
          </a:r>
          <a:r>
            <a:rPr lang="en-US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78 </a:t>
          </a:r>
          <a:r>
            <a:rPr lang="th-TH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(</a:t>
          </a:r>
          <a:r>
            <a:rPr lang="en-US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4</a:t>
          </a:r>
          <a:r>
            <a:rPr lang="th-TH" altLang="th-TH" sz="3200" b="1" kern="12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) </a:t>
          </a:r>
          <a:endParaRPr lang="th-TH" sz="3200" b="1" kern="1200" dirty="0">
            <a:solidFill>
              <a:srgbClr val="002060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754880" y="1886373"/>
        <a:ext cx="2641600" cy="3362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7BEB5-D1EE-4756-8AD6-E9119CFCE23C}">
      <dsp:nvSpPr>
        <dsp:cNvPr id="0" name=""/>
        <dsp:cNvSpPr/>
      </dsp:nvSpPr>
      <dsp:spPr>
        <a:xfrm>
          <a:off x="332622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3E93-61C7-47B7-9F85-E646E4B94431}">
      <dsp:nvSpPr>
        <dsp:cNvPr id="0" name=""/>
        <dsp:cNvSpPr/>
      </dsp:nvSpPr>
      <dsp:spPr>
        <a:xfrm>
          <a:off x="3777319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2000" b="1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พัฒนาระบบงานภาครัฐ </a:t>
          </a:r>
          <a:endParaRPr lang="th-TH" sz="20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777319" y="739648"/>
        <a:ext cx="1140205" cy="570043"/>
      </dsp:txXfrm>
    </dsp:sp>
    <dsp:sp modelId="{BA2D4013-41F3-46AC-B5D7-50323C1BB401}">
      <dsp:nvSpPr>
        <dsp:cNvPr id="0" name=""/>
        <dsp:cNvSpPr/>
      </dsp:nvSpPr>
      <dsp:spPr>
        <a:xfrm>
          <a:off x="2758608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B0B0-03EB-4B85-80DC-9AC644F1DA86}">
      <dsp:nvSpPr>
        <dsp:cNvPr id="0" name=""/>
        <dsp:cNvSpPr/>
      </dsp:nvSpPr>
      <dsp:spPr>
        <a:xfrm>
          <a:off x="3207408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1400" b="1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มุ่งเน้นการพัฒนาคุณภาพ คุณธรรม และจริยธรรมของเจ้าหน้าที่ของรัฐ </a:t>
          </a:r>
          <a:endParaRPr lang="th-TH" sz="1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07408" y="1916040"/>
        <a:ext cx="1140205" cy="570043"/>
      </dsp:txXfrm>
    </dsp:sp>
    <dsp:sp modelId="{D03F6073-ABFE-42C6-AEB4-9ABD2FD7F899}">
      <dsp:nvSpPr>
        <dsp:cNvPr id="0" name=""/>
        <dsp:cNvSpPr/>
      </dsp:nvSpPr>
      <dsp:spPr>
        <a:xfrm>
          <a:off x="332622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1752A-5D63-451A-BAD8-DC24A05239E4}">
      <dsp:nvSpPr>
        <dsp:cNvPr id="0" name=""/>
        <dsp:cNvSpPr/>
      </dsp:nvSpPr>
      <dsp:spPr>
        <a:xfrm>
          <a:off x="3777319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1800" b="1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ควบคู่ไปกับการปรับปรุงรูปแบบและวิธีการทำงาน </a:t>
          </a:r>
          <a:endParaRPr lang="th-TH" sz="18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777319" y="3092433"/>
        <a:ext cx="1140205" cy="570043"/>
      </dsp:txXfrm>
    </dsp:sp>
    <dsp:sp modelId="{417B3837-72B9-4727-8C4F-3DE03630BE80}">
      <dsp:nvSpPr>
        <dsp:cNvPr id="0" name=""/>
        <dsp:cNvSpPr/>
      </dsp:nvSpPr>
      <dsp:spPr>
        <a:xfrm>
          <a:off x="290424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CB469-5674-4B16-83EF-D1F22EFFD31A}">
      <dsp:nvSpPr>
        <dsp:cNvPr id="0" name=""/>
        <dsp:cNvSpPr/>
      </dsp:nvSpPr>
      <dsp:spPr>
        <a:xfrm>
          <a:off x="3207408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1600" b="1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การบริหารราชการแผ่นดินเป็นไปอย่างมีประสิทธิภาพ </a:t>
          </a:r>
          <a:endParaRPr lang="th-TH" sz="16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07408" y="4268825"/>
        <a:ext cx="1140205" cy="570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0963E-F806-47D7-B39E-1C3BEDA42D38}">
      <dsp:nvSpPr>
        <dsp:cNvPr id="0" name=""/>
        <dsp:cNvSpPr/>
      </dsp:nvSpPr>
      <dsp:spPr>
        <a:xfrm>
          <a:off x="3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0" i="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6200000">
        <a:off x="-772252" y="2297821"/>
        <a:ext cx="1946767" cy="395684"/>
      </dsp:txXfrm>
    </dsp:sp>
    <dsp:sp modelId="{1DC82EC5-DA69-465C-9B8F-AD863501D330}">
      <dsp:nvSpPr>
        <dsp:cNvPr id="0" name=""/>
        <dsp:cNvSpPr/>
      </dsp:nvSpPr>
      <dsp:spPr>
        <a:xfrm>
          <a:off x="398973" y="1522280"/>
          <a:ext cx="1473924" cy="237410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2800" b="0" i="0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การปกครอง การบริหาร การจัดการการควบคุมดูแลกิจการต่าง ๆ  </a:t>
          </a:r>
          <a:endParaRPr lang="th-TH" sz="2800" b="0" i="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98973" y="1522280"/>
        <a:ext cx="1473924" cy="2374106"/>
      </dsp:txXfrm>
    </dsp:sp>
    <dsp:sp modelId="{2F92AAEF-9935-4716-859D-9FBD3607ABD4}">
      <dsp:nvSpPr>
        <dsp:cNvPr id="0" name=""/>
        <dsp:cNvSpPr/>
      </dsp:nvSpPr>
      <dsp:spPr>
        <a:xfrm>
          <a:off x="2050955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0" i="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6200000">
        <a:off x="1275414" y="2297821"/>
        <a:ext cx="1946767" cy="395684"/>
      </dsp:txXfrm>
    </dsp:sp>
    <dsp:sp modelId="{E9DA1BD7-A42C-4F53-9C5A-2D7CB78A30B4}">
      <dsp:nvSpPr>
        <dsp:cNvPr id="0" name=""/>
        <dsp:cNvSpPr/>
      </dsp:nvSpPr>
      <dsp:spPr>
        <a:xfrm rot="5400000">
          <a:off x="1886412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603D6-F67B-42EF-9DFB-030A099FD35A}">
      <dsp:nvSpPr>
        <dsp:cNvPr id="0" name=""/>
        <dsp:cNvSpPr/>
      </dsp:nvSpPr>
      <dsp:spPr>
        <a:xfrm>
          <a:off x="2446640" y="1522280"/>
          <a:ext cx="1473924" cy="237410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4000" b="0" i="0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ให้เป็นไปในครรลองธรรม</a:t>
          </a:r>
          <a:endParaRPr lang="th-TH" sz="4000" b="0" i="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446640" y="1522280"/>
        <a:ext cx="1473924" cy="2374106"/>
      </dsp:txXfrm>
    </dsp:sp>
    <dsp:sp modelId="{88F77FEB-6825-4543-BF73-D11E6DFAB7A7}">
      <dsp:nvSpPr>
        <dsp:cNvPr id="0" name=""/>
        <dsp:cNvSpPr/>
      </dsp:nvSpPr>
      <dsp:spPr>
        <a:xfrm>
          <a:off x="4098622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0" i="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6200000">
        <a:off x="3323081" y="2297821"/>
        <a:ext cx="1946767" cy="395684"/>
      </dsp:txXfrm>
    </dsp:sp>
    <dsp:sp modelId="{95D126FB-825E-4581-A41D-10C42B38CED4}">
      <dsp:nvSpPr>
        <dsp:cNvPr id="0" name=""/>
        <dsp:cNvSpPr/>
      </dsp:nvSpPr>
      <dsp:spPr>
        <a:xfrm rot="5400000">
          <a:off x="3934079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D05EA-7CDA-4D05-825D-303D8CA12439}">
      <dsp:nvSpPr>
        <dsp:cNvPr id="0" name=""/>
        <dsp:cNvSpPr/>
      </dsp:nvSpPr>
      <dsp:spPr>
        <a:xfrm>
          <a:off x="4494306" y="1522280"/>
          <a:ext cx="1473924" cy="237410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2400" b="0" i="0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ศีลธรรม คุณธรรม จริยธรรม และความถูกต้องชอบธรรมทั้งปวง</a:t>
          </a:r>
          <a:endParaRPr lang="th-TH" sz="2400" b="0" i="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494306" y="1522280"/>
        <a:ext cx="1473924" cy="2374106"/>
      </dsp:txXfrm>
    </dsp:sp>
    <dsp:sp modelId="{AD12D17C-47E4-4BC3-9462-22E71E751744}">
      <dsp:nvSpPr>
        <dsp:cNvPr id="0" name=""/>
        <dsp:cNvSpPr/>
      </dsp:nvSpPr>
      <dsp:spPr>
        <a:xfrm>
          <a:off x="6146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0" i="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6200000">
        <a:off x="5370747" y="2297821"/>
        <a:ext cx="1946767" cy="395684"/>
      </dsp:txXfrm>
    </dsp:sp>
    <dsp:sp modelId="{0C7615D4-4D6C-4596-855F-AC32EB1D2691}">
      <dsp:nvSpPr>
        <dsp:cNvPr id="0" name=""/>
        <dsp:cNvSpPr/>
      </dsp:nvSpPr>
      <dsp:spPr>
        <a:xfrm rot="5400000">
          <a:off x="5981746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348C-994D-4DDF-B320-51E91149B863}">
      <dsp:nvSpPr>
        <dsp:cNvPr id="0" name=""/>
        <dsp:cNvSpPr/>
      </dsp:nvSpPr>
      <dsp:spPr>
        <a:xfrm>
          <a:off x="6541973" y="1522280"/>
          <a:ext cx="1473924" cy="237410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th-TH" sz="2400" b="0" i="0" kern="1200" dirty="0">
              <a:solidFill>
                <a:srgbClr val="0D0D8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วิญญูชนพึงมีและพึงประพฤติปฏิบัติ อาทิ ความโปร่งใสตรวจสอบได้ การปราศจากการแทรกแซงจากองค์กรภายนอก</a:t>
          </a:r>
          <a:endParaRPr lang="th-TH" sz="2400" b="0" i="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6541973" y="1522280"/>
        <a:ext cx="1473924" cy="2374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4FFE2-E01F-4CA6-B963-273942D1438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EC652-7DA5-43DF-B2C4-4A6B014CD85F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เป็นหลักการพื้นฐานในการสร้างความเป็นธรรมในสังคม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sz="2200" kern="1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34398" y="285347"/>
        <a:ext cx="7617019" cy="570477"/>
      </dsp:txXfrm>
    </dsp:sp>
    <dsp:sp modelId="{E75E3EBA-7BA5-40EB-9D70-DBD66091FA5D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DE1C-6DD9-4076-A6F7-3EEBA96253DF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ถ้ามีธรรมา</a:t>
          </a:r>
          <a:r>
            <a:rPr lang="th-TH" altLang="zh-CN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บาลในทุกระดับจะทำให้เกิดการพัฒนาที่ยั่งยืน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โดยมีคนเป็นศูนย์กลางที่แท้จริง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sz="2200" kern="1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903654" y="1140954"/>
        <a:ext cx="7147763" cy="570477"/>
      </dsp:txXfrm>
    </dsp:sp>
    <dsp:sp modelId="{DAB0E713-10BB-4CDD-BEF1-8E415E17723D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accent2">
              <a:hueOff val="275703"/>
              <a:satOff val="5161"/>
              <a:lumOff val="-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D3106-3B07-4BAD-9DD8-8FE5341CE8CA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 ช่วยลด บรรเทา หรือแก้ปัญหา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ความขัดแย้งในองค์กร</a:t>
          </a:r>
        </a:p>
      </dsp:txBody>
      <dsp:txXfrm>
        <a:off x="1118233" y="1996562"/>
        <a:ext cx="6933183" cy="570477"/>
      </dsp:txXfrm>
    </dsp:sp>
    <dsp:sp modelId="{B5F1FD42-4324-4ECD-A113-F337FDA0BD80}">
      <dsp:nvSpPr>
        <dsp:cNvPr id="0" name=""/>
        <dsp:cNvSpPr/>
      </dsp:nvSpPr>
      <dsp:spPr>
        <a:xfrm>
          <a:off x="795229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accent2">
              <a:hueOff val="551407"/>
              <a:satOff val="10323"/>
              <a:lumOff val="-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E1DC1-18CD-4834-B705-C4A848BAEF06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บาลจะช่วยให้สังคมมีความเข้มแข็งในทุกด้าน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ทั้งทางคุณค่าและจิตสำนึกทางสังคม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kern="1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1118233" y="2851627"/>
        <a:ext cx="6933183" cy="570477"/>
      </dsp:txXfrm>
    </dsp:sp>
    <dsp:sp modelId="{BC9B2A9C-85C6-40A8-A0B0-094A5C00E165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19050" cap="flat" cmpd="sng" algn="ctr">
          <a:solidFill>
            <a:schemeClr val="accent2">
              <a:hueOff val="827110"/>
              <a:satOff val="15484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C53E7-FE45-455F-9941-CA8367B8803C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ธรรมา</a:t>
          </a:r>
          <a:r>
            <a:rPr lang="th-TH" altLang="zh-CN" sz="2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ภิ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บาลจะช่วยลดปัญหาการฉ้อราษฎร์บังหลวง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kern="1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903654" y="3707235"/>
        <a:ext cx="7147763" cy="570477"/>
      </dsp:txXfrm>
    </dsp:sp>
    <dsp:sp modelId="{C3A16AE2-1DC3-42AF-9E41-206CD19DD265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19050" cap="flat" cmpd="sng" algn="ctr">
          <a:solidFill>
            <a:schemeClr val="accent2">
              <a:hueOff val="1102814"/>
              <a:satOff val="20646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90C6A-C944-470E-8314-511113EE8B4F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เป็นแนวคิดที่เกื้อหนุนสังคมประชาธิปไตย</a:t>
          </a:r>
          <a:r>
            <a:rPr lang="en-AU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 </a:t>
          </a:r>
          <a:r>
            <a:rPr lang="th-TH" altLang="zh-CN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จะทำให้ประชาชนมีส่วนร่วมในการตัดสินใจและมีการตรวจสอบการทำงาน</a:t>
          </a:r>
          <a:r>
            <a:rPr lang="en-US" altLang="zh-CN" sz="2200" kern="1200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SimSun" panose="02010600030101010101" pitchFamily="2" charset="-122"/>
              <a:cs typeface="TH SarabunIT๙" panose="020B0500040200020003" pitchFamily="34" charset="-34"/>
            </a:rPr>
            <a:t> </a:t>
          </a:r>
          <a:endParaRPr lang="th-TH" altLang="zh-CN" sz="2200" b="1" kern="1200" dirty="0">
            <a:solidFill>
              <a:schemeClr val="tx1">
                <a:lumMod val="95000"/>
                <a:lumOff val="5000"/>
              </a:schemeClr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34398" y="4562842"/>
        <a:ext cx="7617019" cy="570477"/>
      </dsp:txXfrm>
    </dsp:sp>
    <dsp:sp modelId="{C4DCD5FD-675B-4DF2-A722-7701C65C79A6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/>
          </a:stretch>
        </a:blip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F08C1-E6BE-46C1-82A4-4DADC729EF40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4588-8DC5-4842-9135-F1BA096ED3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93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9C10777-C5D8-46E4-AD50-C3B67809B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3AA17-F3F6-4400-BFE9-3DA75C67CF9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5539" name="Rectangle 7">
            <a:extLst>
              <a:ext uri="{FF2B5EF4-FFF2-40B4-BE49-F238E27FC236}">
                <a16:creationId xmlns:a16="http://schemas.microsoft.com/office/drawing/2014/main" id="{E49AB4C6-D807-4444-9BEB-ADC3A28E9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C7512-8703-4E89-B641-812954D9CEF2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8C2B315B-C547-4B0D-A55E-DC885FC45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C0DBE729-C759-42AE-AC10-308E72A01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7429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0">
            <a:extLst>
              <a:ext uri="{FF2B5EF4-FFF2-40B4-BE49-F238E27FC236}">
                <a16:creationId xmlns:a16="http://schemas.microsoft.com/office/drawing/2014/main" id="{4B463BBC-82CF-4CC1-9A6D-7BF814AB41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968" y="128588"/>
            <a:ext cx="11993033" cy="6729412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grpSp>
        <p:nvGrpSpPr>
          <p:cNvPr id="4" name="Group 201">
            <a:extLst>
              <a:ext uri="{FF2B5EF4-FFF2-40B4-BE49-F238E27FC236}">
                <a16:creationId xmlns:a16="http://schemas.microsoft.com/office/drawing/2014/main" id="{D0C7A439-EAE8-45A6-ABE1-1BFFF5DBCAD0}"/>
              </a:ext>
            </a:extLst>
          </p:cNvPr>
          <p:cNvGrpSpPr>
            <a:grpSpLocks/>
          </p:cNvGrpSpPr>
          <p:nvPr/>
        </p:nvGrpSpPr>
        <p:grpSpPr bwMode="auto">
          <a:xfrm>
            <a:off x="334434" y="260351"/>
            <a:ext cx="11523133" cy="4824413"/>
            <a:chOff x="158" y="164"/>
            <a:chExt cx="5444" cy="3039"/>
          </a:xfrm>
        </p:grpSpPr>
        <p:sp>
          <p:nvSpPr>
            <p:cNvPr id="5" name="AutoShape 202">
              <a:extLst>
                <a:ext uri="{FF2B5EF4-FFF2-40B4-BE49-F238E27FC236}">
                  <a16:creationId xmlns:a16="http://schemas.microsoft.com/office/drawing/2014/main" id="{BCA65DC2-54AE-4FC2-B92B-93D27E714B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" name="Freeform 203">
              <a:extLst>
                <a:ext uri="{FF2B5EF4-FFF2-40B4-BE49-F238E27FC236}">
                  <a16:creationId xmlns:a16="http://schemas.microsoft.com/office/drawing/2014/main" id="{1FC14164-C521-48E8-BEBD-FAAB7B8EFFF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7" y="172"/>
                </a:cxn>
                <a:cxn ang="0">
                  <a:pos x="14" y="158"/>
                </a:cxn>
                <a:cxn ang="0">
                  <a:pos x="25" y="169"/>
                </a:cxn>
                <a:cxn ang="0">
                  <a:pos x="25" y="16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21" y="144"/>
                </a:cxn>
                <a:cxn ang="0">
                  <a:pos x="21" y="141"/>
                </a:cxn>
                <a:cxn ang="0">
                  <a:pos x="17" y="134"/>
                </a:cxn>
                <a:cxn ang="0">
                  <a:pos x="17" y="123"/>
                </a:cxn>
                <a:cxn ang="0">
                  <a:pos x="21" y="116"/>
                </a:cxn>
                <a:cxn ang="0">
                  <a:pos x="25" y="109"/>
                </a:cxn>
                <a:cxn ang="0">
                  <a:pos x="32" y="106"/>
                </a:cxn>
                <a:cxn ang="0">
                  <a:pos x="35" y="98"/>
                </a:cxn>
                <a:cxn ang="0">
                  <a:pos x="35" y="91"/>
                </a:cxn>
                <a:cxn ang="0">
                  <a:pos x="35" y="88"/>
                </a:cxn>
                <a:cxn ang="0">
                  <a:pos x="32" y="84"/>
                </a:cxn>
                <a:cxn ang="0">
                  <a:pos x="32" y="77"/>
                </a:cxn>
                <a:cxn ang="0">
                  <a:pos x="32" y="70"/>
                </a:cxn>
                <a:cxn ang="0">
                  <a:pos x="32" y="63"/>
                </a:cxn>
                <a:cxn ang="0">
                  <a:pos x="28" y="53"/>
                </a:cxn>
                <a:cxn ang="0">
                  <a:pos x="28" y="46"/>
                </a:cxn>
                <a:cxn ang="0">
                  <a:pos x="28" y="39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5" y="28"/>
                </a:cxn>
                <a:cxn ang="0">
                  <a:pos x="25" y="21"/>
                </a:cxn>
                <a:cxn ang="0">
                  <a:pos x="25" y="10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3" y="49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70"/>
                </a:cxn>
                <a:cxn ang="0">
                  <a:pos x="7" y="91"/>
                </a:cxn>
                <a:cxn ang="0">
                  <a:pos x="7" y="113"/>
                </a:cxn>
                <a:cxn ang="0">
                  <a:pos x="7" y="134"/>
                </a:cxn>
                <a:cxn ang="0">
                  <a:pos x="7" y="144"/>
                </a:cxn>
                <a:cxn ang="0">
                  <a:pos x="7" y="148"/>
                </a:cxn>
                <a:cxn ang="0">
                  <a:pos x="3" y="155"/>
                </a:cxn>
                <a:cxn ang="0">
                  <a:pos x="3" y="158"/>
                </a:cxn>
                <a:cxn ang="0">
                  <a:pos x="0" y="165"/>
                </a:cxn>
                <a:cxn ang="0">
                  <a:pos x="0" y="165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" name="Freeform 204">
              <a:extLst>
                <a:ext uri="{FF2B5EF4-FFF2-40B4-BE49-F238E27FC236}">
                  <a16:creationId xmlns:a16="http://schemas.microsoft.com/office/drawing/2014/main" id="{AD70E538-C319-4FDB-9634-CD7E519D4E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" name="Freeform 205">
              <a:extLst>
                <a:ext uri="{FF2B5EF4-FFF2-40B4-BE49-F238E27FC236}">
                  <a16:creationId xmlns:a16="http://schemas.microsoft.com/office/drawing/2014/main" id="{C4AAAE09-EECA-4DC9-AD78-F185ADDE94E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" name="Freeform 206">
              <a:extLst>
                <a:ext uri="{FF2B5EF4-FFF2-40B4-BE49-F238E27FC236}">
                  <a16:creationId xmlns:a16="http://schemas.microsoft.com/office/drawing/2014/main" id="{5288734D-3BF2-41FA-B210-404317F18B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E900BDFF-6451-41F2-8B20-3795412BA9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D06639FA-81C6-47D7-9148-D07DFED38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DB9AAA20-5A98-4DAB-8503-65716C7E4B4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BB0CF652-4D33-4999-93E0-42FE7B51BF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1" y="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4D36F641-672F-44A4-9D31-51988676CD6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64C9164D-5B9E-402A-80F7-FAF3318734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5"/>
                </a:cxn>
                <a:cxn ang="0">
                  <a:pos x="7" y="32"/>
                </a:cxn>
                <a:cxn ang="0">
                  <a:pos x="3" y="35"/>
                </a:cxn>
                <a:cxn ang="0">
                  <a:pos x="3" y="39"/>
                </a:cxn>
                <a:cxn ang="0">
                  <a:pos x="3" y="42"/>
                </a:cxn>
                <a:cxn ang="0">
                  <a:pos x="0" y="46"/>
                </a:cxn>
                <a:cxn ang="0">
                  <a:pos x="3" y="39"/>
                </a:cxn>
                <a:cxn ang="0">
                  <a:pos x="3" y="32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10" y="11"/>
                </a:cxn>
                <a:cxn ang="0">
                  <a:pos x="3" y="0"/>
                </a:cxn>
                <a:cxn ang="0">
                  <a:pos x="10" y="7"/>
                </a:cxn>
                <a:cxn ang="0">
                  <a:pos x="10" y="11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11CB00FF-B92C-425D-B97B-C4BD9B2366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B243F79E-80B1-40BB-8D34-6D3C64F5B20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A38D02F6-302D-47E0-B37F-AD7B6B2AA7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DA67BBB5-8964-400E-87B1-610C5994B60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6271C09A-F221-45C1-B0EC-8D493D407DA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"/>
                </a:cxn>
                <a:cxn ang="0">
                  <a:pos x="14" y="11"/>
                </a:cxn>
                <a:cxn ang="0">
                  <a:pos x="21" y="15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2284E47F-E08B-4E5B-BE4F-17E6142741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0EE32A2D-C8D3-45C8-9668-6E1152E148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18" y="4"/>
                </a:cxn>
                <a:cxn ang="0">
                  <a:pos x="11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4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6F1CEE5E-1754-4FCD-ABEB-A48F1A1B3B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7" y="8"/>
                </a:cxn>
                <a:cxn ang="0">
                  <a:pos x="3" y="0"/>
                </a:cxn>
                <a:cxn ang="0">
                  <a:pos x="7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15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2EFF873C-0C87-4560-B756-6EBD5D8304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id="{360C95B0-C6EC-4BDC-8B9C-8AC112B84A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10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D20BAEF7-22B6-46AA-8258-1FA8DDB5C7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0" y="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id="{4AA54BF6-3C15-4B5A-95FF-7E6B95BC7E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id="{DAEF2DB5-6D67-4FBA-BE77-D489118C95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id="{1FEAB9B1-70DF-4E9B-9EE9-4D4FB4732C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14" y="28"/>
                </a:cxn>
                <a:cxn ang="0">
                  <a:pos x="14" y="28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id="{FC9B0B90-E8F1-4319-8135-5E8248B021D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09CBA2AC-CE12-4156-AB6C-78E4E7D91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id="{374B3911-BE30-4D00-A92C-5755FE4A5F6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4" y="25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id="{CED4E8D3-0AD9-4B9C-B5AF-CC08DA49C39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id="{641BF2E7-5B51-43DC-8653-5B9AB47654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2" y="11"/>
                </a:cxn>
                <a:cxn ang="0">
                  <a:pos x="18" y="7"/>
                </a:cxn>
                <a:cxn ang="0">
                  <a:pos x="15" y="7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40161E06-7C98-4E81-BAC2-ADDFADA8B0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3" y="0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41E85B01-6927-4622-8F48-8E11B930D2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id="{F6DE0343-42FF-49AC-BBDE-D04FC9450E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996139F4-A698-42A2-AF27-19A912C441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51E3EDD7-2CDF-402A-8C3B-790792CC9A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E7612270-F7AD-4F3E-8724-79814723A3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4" y="18"/>
                </a:cxn>
                <a:cxn ang="0">
                  <a:pos x="0" y="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533CB55E-8B72-46D0-AA66-FBDE80894F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" y="18"/>
                </a:cxn>
                <a:cxn ang="0">
                  <a:pos x="7" y="15"/>
                </a:cxn>
                <a:cxn ang="0">
                  <a:pos x="14" y="8"/>
                </a:cxn>
                <a:cxn ang="0">
                  <a:pos x="17" y="0"/>
                </a:cxn>
                <a:cxn ang="0">
                  <a:pos x="14" y="8"/>
                </a:cxn>
                <a:cxn ang="0">
                  <a:pos x="7" y="15"/>
                </a:cxn>
                <a:cxn ang="0">
                  <a:pos x="3" y="18"/>
                </a:cxn>
                <a:cxn ang="0">
                  <a:pos x="0" y="22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D260A06C-AEDA-4914-98FB-E4C4AD5E1E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0" y="14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BA8ED642-D65F-4A67-A636-0CC21BC326F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0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7" y="3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8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3091B96A-26A2-4DA4-B131-B7CEEB2A2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id="{1B524F87-ED20-4F94-A681-9743677A2DA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10" y="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D851E313-165E-4FB3-8DC0-B995EBE5C6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id="{0E5E838A-2345-4074-9252-3D026ECFA1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405FF798-051F-43A8-8BD0-F20FC974C4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id="{560D141E-F513-4A6E-B3DF-E1B1F86FB8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6C07AF16-0057-4C4F-8497-54A5EF51C0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8" y="3"/>
                </a:cxn>
                <a:cxn ang="0">
                  <a:pos x="0" y="0"/>
                </a:cxn>
                <a:cxn ang="0">
                  <a:pos x="28" y="3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0" y="0"/>
                </a:cxn>
                <a:cxn ang="0">
                  <a:pos x="63" y="0"/>
                </a:cxn>
                <a:cxn ang="0">
                  <a:pos x="56" y="0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id="{5E7611B5-13F8-4709-9950-4469192A07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0" y="18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32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0" y="18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3B5B4AC3-0F32-45C4-8BD4-2DE94C2EC3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0" y="2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7" y="14"/>
                </a:cxn>
                <a:cxn ang="0">
                  <a:pos x="3" y="21"/>
                </a:cxn>
                <a:cxn ang="0">
                  <a:pos x="3" y="25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id="{B6AD1B66-DD3A-4BD9-A175-7C0EC96335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8" y="4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6D1BE7CB-B843-4614-8DF3-1AB523E9BB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id="{4E2A9F1A-F6B1-4AAF-943A-E3C9F7F1D0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11D9A50A-DA17-4AA9-AF67-E3A4D568EF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id="{C4262C6F-88E6-4362-A873-EA54457CC3E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DD2A6E27-1770-4CBD-95BB-0E2F8B2561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id="{1CCDAAD4-5F20-4ED4-9B9B-19401ACB29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4" y="42"/>
                </a:cxn>
                <a:cxn ang="0">
                  <a:pos x="7" y="49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1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4" y="11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242BA0E0-1BFB-49D5-9445-94C2AC1B0E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4" y="3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id="{1A61D7A5-2797-431C-9F59-616DB17A53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5" y="11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1" y="7"/>
                </a:cxn>
                <a:cxn ang="0">
                  <a:pos x="7" y="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B4C7D387-E16F-4557-A637-72536D2F8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id="{4D800613-CE1E-4FDB-8A59-1D27EA51DA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2BAF2241-EB75-4A6B-ADE2-4B826BDCCB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id="{FDAB6F43-F114-4F66-A6D6-E5F4701C28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7"/>
                </a:cxn>
                <a:cxn ang="0">
                  <a:pos x="7" y="4"/>
                </a:cxn>
                <a:cxn ang="0">
                  <a:pos x="14" y="4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B3E11520-91BB-4B46-9E4A-6BCAC8B3F7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8" y="7"/>
                </a:cxn>
                <a:cxn ang="0">
                  <a:pos x="25" y="0"/>
                </a:cxn>
                <a:cxn ang="0">
                  <a:pos x="18" y="7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4" y="7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id="{5C1B9825-0D66-4212-AE1D-37E0DC5474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26341B11-F1A6-4AA5-95C4-F6EE552366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id="{4D656F36-CD57-45C0-A659-39E96B921CE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9468BC7E-5976-4C82-9D5C-0DBB88405C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/>
              <a:ahLst/>
              <a:cxnLst>
                <a:cxn ang="0">
                  <a:pos x="28" y="43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9" y="29"/>
                </a:cxn>
                <a:cxn ang="0">
                  <a:pos x="46" y="25"/>
                </a:cxn>
                <a:cxn ang="0">
                  <a:pos x="53" y="22"/>
                </a:cxn>
                <a:cxn ang="0">
                  <a:pos x="57" y="15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7" y="11"/>
                </a:cxn>
                <a:cxn ang="0">
                  <a:pos x="71" y="11"/>
                </a:cxn>
                <a:cxn ang="0">
                  <a:pos x="74" y="11"/>
                </a:cxn>
                <a:cxn ang="0">
                  <a:pos x="78" y="11"/>
                </a:cxn>
                <a:cxn ang="0">
                  <a:pos x="88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17" y="8"/>
                </a:cxn>
                <a:cxn ang="0">
                  <a:pos x="127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7" y="0"/>
                </a:cxn>
                <a:cxn ang="0">
                  <a:pos x="120" y="8"/>
                </a:cxn>
                <a:cxn ang="0">
                  <a:pos x="106" y="11"/>
                </a:cxn>
                <a:cxn ang="0">
                  <a:pos x="95" y="15"/>
                </a:cxn>
                <a:cxn ang="0">
                  <a:pos x="88" y="11"/>
                </a:cxn>
                <a:cxn ang="0">
                  <a:pos x="81" y="11"/>
                </a:cxn>
                <a:cxn ang="0">
                  <a:pos x="78" y="11"/>
                </a:cxn>
                <a:cxn ang="0">
                  <a:pos x="71" y="11"/>
                </a:cxn>
                <a:cxn ang="0">
                  <a:pos x="67" y="11"/>
                </a:cxn>
                <a:cxn ang="0">
                  <a:pos x="64" y="11"/>
                </a:cxn>
                <a:cxn ang="0">
                  <a:pos x="60" y="8"/>
                </a:cxn>
                <a:cxn ang="0">
                  <a:pos x="57" y="15"/>
                </a:cxn>
                <a:cxn ang="0">
                  <a:pos x="53" y="22"/>
                </a:cxn>
                <a:cxn ang="0">
                  <a:pos x="46" y="29"/>
                </a:cxn>
                <a:cxn ang="0">
                  <a:pos x="39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28" y="43"/>
                </a:cxn>
                <a:cxn ang="0">
                  <a:pos x="11" y="46"/>
                </a:cxn>
                <a:cxn ang="0">
                  <a:pos x="11" y="67"/>
                </a:cxn>
                <a:cxn ang="0">
                  <a:pos x="0" y="85"/>
                </a:cxn>
                <a:cxn ang="0">
                  <a:pos x="0" y="82"/>
                </a:cxn>
                <a:cxn ang="0">
                  <a:pos x="11" y="64"/>
                </a:cxn>
                <a:cxn ang="0">
                  <a:pos x="11" y="43"/>
                </a:cxn>
                <a:cxn ang="0">
                  <a:pos x="21" y="43"/>
                </a:cxn>
                <a:cxn ang="0">
                  <a:pos x="28" y="43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id="{F3985862-8146-49AA-BEE7-5418A909B9C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24" y="0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80F95BE0-6E06-4208-96A4-F983D13019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8" y="25"/>
                </a:cxn>
                <a:cxn ang="0">
                  <a:pos x="18" y="29"/>
                </a:cxn>
                <a:cxn ang="0">
                  <a:pos x="14" y="25"/>
                </a:cxn>
                <a:cxn ang="0">
                  <a:pos x="11" y="18"/>
                </a:cxn>
                <a:cxn ang="0">
                  <a:pos x="7" y="15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id="{BFD48487-3E96-45B6-9C3A-F264D45283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4410AEA5-7D04-4318-AD13-B373288FB8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id="{87ECB561-30FF-4955-A1A6-F9EBA14896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93FC3334-9D58-4669-800B-E1B4138B0A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4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id="{053DDE94-AC68-4AF4-8154-F8742F7E08C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id="{D7F27FCD-3BE4-4EA2-8A23-E5BA84D80D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1C4CA44A-4C10-4E00-A555-ED99500FD7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3FF32EC7-8BC8-4DB6-AE06-B8EEA2D2AA9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31435871-0D8B-4867-AEF2-C5A4C43087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2D1E49B8-7E7D-40D4-919E-C23A41ED4C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3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6A6C039E-605C-42DD-8AAE-EBBF8969B90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94B9BEB1-72F2-4A80-BC57-2FF78D3969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18" y="35"/>
                </a:cxn>
                <a:cxn ang="0">
                  <a:pos x="25" y="31"/>
                </a:cxn>
                <a:cxn ang="0">
                  <a:pos x="35" y="28"/>
                </a:cxn>
                <a:cxn ang="0">
                  <a:pos x="42" y="21"/>
                </a:cxn>
                <a:cxn ang="0">
                  <a:pos x="49" y="10"/>
                </a:cxn>
                <a:cxn ang="0">
                  <a:pos x="53" y="0"/>
                </a:cxn>
                <a:cxn ang="0">
                  <a:pos x="49" y="10"/>
                </a:cxn>
                <a:cxn ang="0">
                  <a:pos x="42" y="21"/>
                </a:cxn>
                <a:cxn ang="0">
                  <a:pos x="35" y="28"/>
                </a:cxn>
                <a:cxn ang="0">
                  <a:pos x="25" y="31"/>
                </a:cxn>
                <a:cxn ang="0">
                  <a:pos x="18" y="35"/>
                </a:cxn>
                <a:cxn ang="0">
                  <a:pos x="7" y="38"/>
                </a:cxn>
                <a:cxn ang="0">
                  <a:pos x="4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4" y="42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121FBD4D-9BE4-4080-8CD3-B5FF9C94FE1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10" y="46"/>
                </a:cxn>
                <a:cxn ang="0">
                  <a:pos x="10" y="42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24" y="25"/>
                </a:cxn>
                <a:cxn ang="0">
                  <a:pos x="28" y="21"/>
                </a:cxn>
                <a:cxn ang="0">
                  <a:pos x="31" y="18"/>
                </a:cxn>
                <a:cxn ang="0">
                  <a:pos x="38" y="18"/>
                </a:cxn>
                <a:cxn ang="0">
                  <a:pos x="56" y="10"/>
                </a:cxn>
                <a:cxn ang="0">
                  <a:pos x="77" y="3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7" y="3"/>
                </a:cxn>
                <a:cxn ang="0">
                  <a:pos x="59" y="10"/>
                </a:cxn>
                <a:cxn ang="0">
                  <a:pos x="42" y="14"/>
                </a:cxn>
                <a:cxn ang="0">
                  <a:pos x="35" y="18"/>
                </a:cxn>
                <a:cxn ang="0">
                  <a:pos x="31" y="21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7" y="39"/>
                </a:cxn>
                <a:cxn ang="0">
                  <a:pos x="14" y="42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53"/>
                </a:cxn>
                <a:cxn ang="0">
                  <a:pos x="3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7" y="49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FBC2321A-8833-4039-87ED-2EC27E53BF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10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18" y="25"/>
                </a:cxn>
                <a:cxn ang="0">
                  <a:pos x="14" y="21"/>
                </a:cxn>
                <a:cxn ang="0">
                  <a:pos x="11" y="18"/>
                </a:cxn>
                <a:cxn ang="0">
                  <a:pos x="7" y="1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FFAF9589-B466-49F4-9518-5027D57202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/>
              <a:ahLst/>
              <a:cxnLst>
                <a:cxn ang="0">
                  <a:pos x="88" y="191"/>
                </a:cxn>
                <a:cxn ang="0">
                  <a:pos x="81" y="191"/>
                </a:cxn>
                <a:cxn ang="0">
                  <a:pos x="63" y="194"/>
                </a:cxn>
                <a:cxn ang="0">
                  <a:pos x="60" y="194"/>
                </a:cxn>
                <a:cxn ang="0">
                  <a:pos x="53" y="194"/>
                </a:cxn>
                <a:cxn ang="0">
                  <a:pos x="42" y="187"/>
                </a:cxn>
                <a:cxn ang="0">
                  <a:pos x="31" y="169"/>
                </a:cxn>
                <a:cxn ang="0">
                  <a:pos x="24" y="155"/>
                </a:cxn>
                <a:cxn ang="0">
                  <a:pos x="24" y="145"/>
                </a:cxn>
                <a:cxn ang="0">
                  <a:pos x="21" y="131"/>
                </a:cxn>
                <a:cxn ang="0">
                  <a:pos x="21" y="120"/>
                </a:cxn>
                <a:cxn ang="0">
                  <a:pos x="28" y="117"/>
                </a:cxn>
                <a:cxn ang="0">
                  <a:pos x="24" y="113"/>
                </a:cxn>
                <a:cxn ang="0">
                  <a:pos x="21" y="103"/>
                </a:cxn>
                <a:cxn ang="0">
                  <a:pos x="21" y="92"/>
                </a:cxn>
                <a:cxn ang="0">
                  <a:pos x="24" y="88"/>
                </a:cxn>
                <a:cxn ang="0">
                  <a:pos x="17" y="85"/>
                </a:cxn>
                <a:cxn ang="0">
                  <a:pos x="7" y="71"/>
                </a:cxn>
                <a:cxn ang="0">
                  <a:pos x="0" y="43"/>
                </a:cxn>
                <a:cxn ang="0">
                  <a:pos x="7" y="25"/>
                </a:cxn>
                <a:cxn ang="0">
                  <a:pos x="14" y="14"/>
                </a:cxn>
                <a:cxn ang="0">
                  <a:pos x="31" y="7"/>
                </a:cxn>
                <a:cxn ang="0">
                  <a:pos x="56" y="0"/>
                </a:cxn>
                <a:cxn ang="0">
                  <a:pos x="63" y="4"/>
                </a:cxn>
                <a:cxn ang="0">
                  <a:pos x="77" y="7"/>
                </a:cxn>
                <a:cxn ang="0">
                  <a:pos x="88" y="18"/>
                </a:cxn>
                <a:cxn ang="0">
                  <a:pos x="88" y="29"/>
                </a:cxn>
                <a:cxn ang="0">
                  <a:pos x="84" y="36"/>
                </a:cxn>
                <a:cxn ang="0">
                  <a:pos x="74" y="43"/>
                </a:cxn>
                <a:cxn ang="0">
                  <a:pos x="67" y="43"/>
                </a:cxn>
                <a:cxn ang="0">
                  <a:pos x="53" y="43"/>
                </a:cxn>
                <a:cxn ang="0">
                  <a:pos x="45" y="50"/>
                </a:cxn>
                <a:cxn ang="0">
                  <a:pos x="45" y="60"/>
                </a:cxn>
                <a:cxn ang="0">
                  <a:pos x="63" y="81"/>
                </a:cxn>
                <a:cxn ang="0">
                  <a:pos x="67" y="85"/>
                </a:cxn>
                <a:cxn ang="0">
                  <a:pos x="67" y="103"/>
                </a:cxn>
                <a:cxn ang="0">
                  <a:pos x="70" y="110"/>
                </a:cxn>
                <a:cxn ang="0">
                  <a:pos x="77" y="106"/>
                </a:cxn>
                <a:cxn ang="0">
                  <a:pos x="81" y="103"/>
                </a:cxn>
                <a:cxn ang="0">
                  <a:pos x="88" y="110"/>
                </a:cxn>
                <a:cxn ang="0">
                  <a:pos x="91" y="117"/>
                </a:cxn>
                <a:cxn ang="0">
                  <a:pos x="88" y="124"/>
                </a:cxn>
                <a:cxn ang="0">
                  <a:pos x="84" y="127"/>
                </a:cxn>
                <a:cxn ang="0">
                  <a:pos x="81" y="127"/>
                </a:cxn>
                <a:cxn ang="0">
                  <a:pos x="74" y="127"/>
                </a:cxn>
                <a:cxn ang="0">
                  <a:pos x="74" y="134"/>
                </a:cxn>
                <a:cxn ang="0">
                  <a:pos x="77" y="141"/>
                </a:cxn>
                <a:cxn ang="0">
                  <a:pos x="77" y="145"/>
                </a:cxn>
                <a:cxn ang="0">
                  <a:pos x="81" y="162"/>
                </a:cxn>
                <a:cxn ang="0">
                  <a:pos x="88" y="166"/>
                </a:cxn>
                <a:cxn ang="0">
                  <a:pos x="88" y="187"/>
                </a:cxn>
                <a:cxn ang="0">
                  <a:pos x="105" y="180"/>
                </a:cxn>
                <a:cxn ang="0">
                  <a:pos x="105" y="180"/>
                </a:cxn>
                <a:cxn ang="0">
                  <a:pos x="88" y="18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7F33BFA0-4C21-44F6-91A2-FA042483197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9F0EEF6D-BB83-4E7E-9E7E-048B472FCD8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id="{F0934820-3314-45CE-A3DD-B157B5784F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4" y="42"/>
                </a:cxn>
                <a:cxn ang="0">
                  <a:pos x="7" y="63"/>
                </a:cxn>
                <a:cxn ang="0">
                  <a:pos x="7" y="63"/>
                </a:cxn>
                <a:cxn ang="0">
                  <a:pos x="10" y="42"/>
                </a:cxn>
                <a:cxn ang="0">
                  <a:pos x="3" y="39"/>
                </a:cxn>
                <a:cxn ang="0">
                  <a:pos x="3" y="35"/>
                </a:cxn>
                <a:cxn ang="0">
                  <a:pos x="0" y="32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10" y="7"/>
                </a:cxn>
                <a:cxn ang="0">
                  <a:pos x="21" y="0"/>
                </a:cxn>
                <a:cxn ang="0">
                  <a:pos x="10" y="7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3" y="32"/>
                </a:cxn>
                <a:cxn ang="0">
                  <a:pos x="3" y="35"/>
                </a:cxn>
                <a:cxn ang="0">
                  <a:pos x="3" y="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id="{F49386CF-AD61-4F30-82FF-9A00210AE4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17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10" y="10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id="{A461F934-FAFF-49B8-868E-B39CF64D19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id="{981A8A4A-F6A3-4E3E-A8A0-CA621D043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7" y="11"/>
                </a:cxn>
                <a:cxn ang="0">
                  <a:pos x="17" y="15"/>
                </a:cxn>
                <a:cxn ang="0">
                  <a:pos x="21" y="18"/>
                </a:cxn>
                <a:cxn ang="0">
                  <a:pos x="17" y="18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id="{23423EA4-F5DB-4ABA-9AE6-2177CA4D0A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id="{20D562B6-985B-4797-8999-EC2F5B045A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id="{DAEA97CD-FA38-4B48-9DAB-FAC9F21236A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id="{7BDB9701-8DC1-40FE-9482-E0C9E20D7F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7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id="{9784D789-CC61-4591-BBA4-CE3E58C9C0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id="{4AD1C6FB-3CB3-4432-A829-1B11841B5C4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id="{216EDD86-C55A-405B-A96D-5E9D9182EE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id="{892038B7-B933-4ADC-8072-DCFCFC6AAA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id="{A7E1B7B5-F360-44C9-916D-678CA00A83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id="{23D0C092-E5E8-4475-A14F-08AE66B4D29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id="{F8D94EAE-B57A-462B-AC87-F112C25989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/>
              <a:ahLst/>
              <a:cxnLst>
                <a:cxn ang="0">
                  <a:pos x="229" y="14"/>
                </a:cxn>
                <a:cxn ang="0">
                  <a:pos x="215" y="18"/>
                </a:cxn>
                <a:cxn ang="0">
                  <a:pos x="204" y="21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194" y="32"/>
                </a:cxn>
                <a:cxn ang="0">
                  <a:pos x="194" y="39"/>
                </a:cxn>
                <a:cxn ang="0">
                  <a:pos x="190" y="46"/>
                </a:cxn>
                <a:cxn ang="0">
                  <a:pos x="187" y="53"/>
                </a:cxn>
                <a:cxn ang="0">
                  <a:pos x="180" y="57"/>
                </a:cxn>
                <a:cxn ang="0">
                  <a:pos x="169" y="60"/>
                </a:cxn>
                <a:cxn ang="0">
                  <a:pos x="151" y="67"/>
                </a:cxn>
                <a:cxn ang="0">
                  <a:pos x="123" y="71"/>
                </a:cxn>
                <a:cxn ang="0">
                  <a:pos x="99" y="78"/>
                </a:cxn>
                <a:cxn ang="0">
                  <a:pos x="77" y="81"/>
                </a:cxn>
                <a:cxn ang="0">
                  <a:pos x="67" y="85"/>
                </a:cxn>
                <a:cxn ang="0">
                  <a:pos x="63" y="88"/>
                </a:cxn>
                <a:cxn ang="0">
                  <a:pos x="56" y="92"/>
                </a:cxn>
                <a:cxn ang="0">
                  <a:pos x="46" y="99"/>
                </a:cxn>
                <a:cxn ang="0">
                  <a:pos x="35" y="103"/>
                </a:cxn>
                <a:cxn ang="0">
                  <a:pos x="25" y="106"/>
                </a:cxn>
                <a:cxn ang="0">
                  <a:pos x="11" y="106"/>
                </a:cxn>
                <a:cxn ang="0">
                  <a:pos x="3" y="106"/>
                </a:cxn>
                <a:cxn ang="0">
                  <a:pos x="0" y="103"/>
                </a:cxn>
                <a:cxn ang="0">
                  <a:pos x="3" y="106"/>
                </a:cxn>
                <a:cxn ang="0">
                  <a:pos x="11" y="106"/>
                </a:cxn>
                <a:cxn ang="0">
                  <a:pos x="25" y="106"/>
                </a:cxn>
                <a:cxn ang="0">
                  <a:pos x="35" y="103"/>
                </a:cxn>
                <a:cxn ang="0">
                  <a:pos x="46" y="95"/>
                </a:cxn>
                <a:cxn ang="0">
                  <a:pos x="53" y="92"/>
                </a:cxn>
                <a:cxn ang="0">
                  <a:pos x="60" y="88"/>
                </a:cxn>
                <a:cxn ang="0">
                  <a:pos x="67" y="85"/>
                </a:cxn>
                <a:cxn ang="0">
                  <a:pos x="81" y="81"/>
                </a:cxn>
                <a:cxn ang="0">
                  <a:pos x="109" y="74"/>
                </a:cxn>
                <a:cxn ang="0">
                  <a:pos x="144" y="67"/>
                </a:cxn>
                <a:cxn ang="0">
                  <a:pos x="169" y="60"/>
                </a:cxn>
                <a:cxn ang="0">
                  <a:pos x="180" y="57"/>
                </a:cxn>
                <a:cxn ang="0">
                  <a:pos x="187" y="53"/>
                </a:cxn>
                <a:cxn ang="0">
                  <a:pos x="190" y="46"/>
                </a:cxn>
                <a:cxn ang="0">
                  <a:pos x="194" y="39"/>
                </a:cxn>
                <a:cxn ang="0">
                  <a:pos x="194" y="32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204" y="21"/>
                </a:cxn>
                <a:cxn ang="0">
                  <a:pos x="215" y="18"/>
                </a:cxn>
                <a:cxn ang="0">
                  <a:pos x="225" y="14"/>
                </a:cxn>
                <a:cxn ang="0">
                  <a:pos x="236" y="14"/>
                </a:cxn>
                <a:cxn ang="0">
                  <a:pos x="243" y="11"/>
                </a:cxn>
                <a:cxn ang="0">
                  <a:pos x="250" y="7"/>
                </a:cxn>
                <a:cxn ang="0">
                  <a:pos x="257" y="4"/>
                </a:cxn>
                <a:cxn ang="0">
                  <a:pos x="257" y="0"/>
                </a:cxn>
                <a:cxn ang="0">
                  <a:pos x="257" y="0"/>
                </a:cxn>
                <a:cxn ang="0">
                  <a:pos x="254" y="7"/>
                </a:cxn>
                <a:cxn ang="0">
                  <a:pos x="247" y="11"/>
                </a:cxn>
                <a:cxn ang="0">
                  <a:pos x="236" y="14"/>
                </a:cxn>
                <a:cxn ang="0">
                  <a:pos x="229" y="14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01EEA3C4-B6A3-44A7-965F-2A73FB75E2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/>
              <a:ahLst/>
              <a:cxnLst>
                <a:cxn ang="0">
                  <a:pos x="102" y="110"/>
                </a:cxn>
                <a:cxn ang="0">
                  <a:pos x="98" y="103"/>
                </a:cxn>
                <a:cxn ang="0">
                  <a:pos x="91" y="96"/>
                </a:cxn>
                <a:cxn ang="0">
                  <a:pos x="88" y="96"/>
                </a:cxn>
                <a:cxn ang="0">
                  <a:pos x="81" y="96"/>
                </a:cxn>
                <a:cxn ang="0">
                  <a:pos x="77" y="96"/>
                </a:cxn>
                <a:cxn ang="0">
                  <a:pos x="74" y="96"/>
                </a:cxn>
                <a:cxn ang="0">
                  <a:pos x="70" y="96"/>
                </a:cxn>
                <a:cxn ang="0">
                  <a:pos x="70" y="89"/>
                </a:cxn>
                <a:cxn ang="0">
                  <a:pos x="67" y="78"/>
                </a:cxn>
                <a:cxn ang="0">
                  <a:pos x="60" y="71"/>
                </a:cxn>
                <a:cxn ang="0">
                  <a:pos x="56" y="64"/>
                </a:cxn>
                <a:cxn ang="0">
                  <a:pos x="49" y="57"/>
                </a:cxn>
                <a:cxn ang="0">
                  <a:pos x="46" y="53"/>
                </a:cxn>
                <a:cxn ang="0">
                  <a:pos x="42" y="53"/>
                </a:cxn>
                <a:cxn ang="0">
                  <a:pos x="39" y="43"/>
                </a:cxn>
                <a:cxn ang="0">
                  <a:pos x="39" y="32"/>
                </a:cxn>
                <a:cxn ang="0">
                  <a:pos x="35" y="25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28" y="11"/>
                </a:cxn>
                <a:cxn ang="0">
                  <a:pos x="21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1" y="4"/>
                </a:cxn>
                <a:cxn ang="0">
                  <a:pos x="28" y="11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35" y="25"/>
                </a:cxn>
                <a:cxn ang="0">
                  <a:pos x="39" y="32"/>
                </a:cxn>
                <a:cxn ang="0">
                  <a:pos x="42" y="43"/>
                </a:cxn>
                <a:cxn ang="0">
                  <a:pos x="42" y="53"/>
                </a:cxn>
                <a:cxn ang="0">
                  <a:pos x="46" y="53"/>
                </a:cxn>
                <a:cxn ang="0">
                  <a:pos x="49" y="57"/>
                </a:cxn>
                <a:cxn ang="0">
                  <a:pos x="56" y="64"/>
                </a:cxn>
                <a:cxn ang="0">
                  <a:pos x="60" y="71"/>
                </a:cxn>
                <a:cxn ang="0">
                  <a:pos x="67" y="78"/>
                </a:cxn>
                <a:cxn ang="0">
                  <a:pos x="70" y="89"/>
                </a:cxn>
                <a:cxn ang="0">
                  <a:pos x="74" y="96"/>
                </a:cxn>
                <a:cxn ang="0">
                  <a:pos x="74" y="96"/>
                </a:cxn>
                <a:cxn ang="0">
                  <a:pos x="77" y="96"/>
                </a:cxn>
                <a:cxn ang="0">
                  <a:pos x="81" y="96"/>
                </a:cxn>
                <a:cxn ang="0">
                  <a:pos x="88" y="96"/>
                </a:cxn>
                <a:cxn ang="0">
                  <a:pos x="95" y="96"/>
                </a:cxn>
                <a:cxn ang="0">
                  <a:pos x="98" y="103"/>
                </a:cxn>
                <a:cxn ang="0">
                  <a:pos x="102" y="110"/>
                </a:cxn>
                <a:cxn ang="0">
                  <a:pos x="105" y="110"/>
                </a:cxn>
                <a:cxn ang="0">
                  <a:pos x="105" y="113"/>
                </a:cxn>
                <a:cxn ang="0">
                  <a:pos x="105" y="117"/>
                </a:cxn>
                <a:cxn ang="0">
                  <a:pos x="109" y="120"/>
                </a:cxn>
                <a:cxn ang="0">
                  <a:pos x="116" y="120"/>
                </a:cxn>
                <a:cxn ang="0">
                  <a:pos x="123" y="117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23" y="120"/>
                </a:cxn>
                <a:cxn ang="0">
                  <a:pos x="116" y="120"/>
                </a:cxn>
                <a:cxn ang="0">
                  <a:pos x="109" y="120"/>
                </a:cxn>
                <a:cxn ang="0">
                  <a:pos x="105" y="117"/>
                </a:cxn>
                <a:cxn ang="0">
                  <a:pos x="105" y="113"/>
                </a:cxn>
                <a:cxn ang="0">
                  <a:pos x="102" y="110"/>
                </a:cxn>
                <a:cxn ang="0">
                  <a:pos x="102" y="110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id="{1D53BC3E-3F87-47CF-80E5-A29FFA8C19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id="{E67231B0-B7E2-44F8-95B1-E586D0970F5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32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9"/>
                </a:cxn>
                <a:cxn ang="0">
                  <a:pos x="17" y="42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28" y="46"/>
                </a:cxn>
                <a:cxn ang="0">
                  <a:pos x="35" y="42"/>
                </a:cxn>
                <a:cxn ang="0">
                  <a:pos x="35" y="39"/>
                </a:cxn>
                <a:cxn ang="0">
                  <a:pos x="39" y="32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9" y="14"/>
                </a:cxn>
                <a:cxn ang="0">
                  <a:pos x="35" y="14"/>
                </a:cxn>
                <a:cxn ang="0">
                  <a:pos x="32" y="10"/>
                </a:cxn>
                <a:cxn ang="0">
                  <a:pos x="28" y="7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id="{91B17967-BFC2-48A1-9453-F8F50F13B87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/>
              <a:ahLst/>
              <a:cxnLst>
                <a:cxn ang="0">
                  <a:pos x="116" y="49"/>
                </a:cxn>
                <a:cxn ang="0">
                  <a:pos x="113" y="52"/>
                </a:cxn>
                <a:cxn ang="0">
                  <a:pos x="109" y="59"/>
                </a:cxn>
                <a:cxn ang="0">
                  <a:pos x="106" y="63"/>
                </a:cxn>
                <a:cxn ang="0">
                  <a:pos x="99" y="70"/>
                </a:cxn>
                <a:cxn ang="0">
                  <a:pos x="92" y="77"/>
                </a:cxn>
                <a:cxn ang="0">
                  <a:pos x="84" y="84"/>
                </a:cxn>
                <a:cxn ang="0">
                  <a:pos x="77" y="88"/>
                </a:cxn>
                <a:cxn ang="0">
                  <a:pos x="74" y="91"/>
                </a:cxn>
                <a:cxn ang="0">
                  <a:pos x="67" y="95"/>
                </a:cxn>
                <a:cxn ang="0">
                  <a:pos x="67" y="95"/>
                </a:cxn>
                <a:cxn ang="0">
                  <a:pos x="42" y="95"/>
                </a:cxn>
                <a:cxn ang="0">
                  <a:pos x="21" y="102"/>
                </a:cxn>
                <a:cxn ang="0">
                  <a:pos x="3" y="112"/>
                </a:cxn>
                <a:cxn ang="0">
                  <a:pos x="0" y="119"/>
                </a:cxn>
                <a:cxn ang="0">
                  <a:pos x="14" y="126"/>
                </a:cxn>
                <a:cxn ang="0">
                  <a:pos x="21" y="119"/>
                </a:cxn>
                <a:cxn ang="0">
                  <a:pos x="39" y="116"/>
                </a:cxn>
                <a:cxn ang="0">
                  <a:pos x="60" y="112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7" y="126"/>
                </a:cxn>
                <a:cxn ang="0">
                  <a:pos x="70" y="130"/>
                </a:cxn>
                <a:cxn ang="0">
                  <a:pos x="77" y="126"/>
                </a:cxn>
                <a:cxn ang="0">
                  <a:pos x="81" y="123"/>
                </a:cxn>
                <a:cxn ang="0">
                  <a:pos x="84" y="119"/>
                </a:cxn>
                <a:cxn ang="0">
                  <a:pos x="88" y="116"/>
                </a:cxn>
                <a:cxn ang="0">
                  <a:pos x="88" y="116"/>
                </a:cxn>
                <a:cxn ang="0">
                  <a:pos x="106" y="112"/>
                </a:cxn>
                <a:cxn ang="0">
                  <a:pos x="106" y="112"/>
                </a:cxn>
                <a:cxn ang="0">
                  <a:pos x="109" y="109"/>
                </a:cxn>
                <a:cxn ang="0">
                  <a:pos x="116" y="105"/>
                </a:cxn>
                <a:cxn ang="0">
                  <a:pos x="123" y="98"/>
                </a:cxn>
                <a:cxn ang="0">
                  <a:pos x="127" y="95"/>
                </a:cxn>
                <a:cxn ang="0">
                  <a:pos x="130" y="91"/>
                </a:cxn>
                <a:cxn ang="0">
                  <a:pos x="134" y="88"/>
                </a:cxn>
                <a:cxn ang="0">
                  <a:pos x="137" y="84"/>
                </a:cxn>
                <a:cxn ang="0">
                  <a:pos x="141" y="77"/>
                </a:cxn>
                <a:cxn ang="0">
                  <a:pos x="144" y="70"/>
                </a:cxn>
                <a:cxn ang="0">
                  <a:pos x="144" y="63"/>
                </a:cxn>
                <a:cxn ang="0">
                  <a:pos x="144" y="59"/>
                </a:cxn>
                <a:cxn ang="0">
                  <a:pos x="144" y="52"/>
                </a:cxn>
                <a:cxn ang="0">
                  <a:pos x="144" y="49"/>
                </a:cxn>
                <a:cxn ang="0">
                  <a:pos x="144" y="45"/>
                </a:cxn>
                <a:cxn ang="0">
                  <a:pos x="144" y="45"/>
                </a:cxn>
                <a:cxn ang="0">
                  <a:pos x="148" y="42"/>
                </a:cxn>
                <a:cxn ang="0">
                  <a:pos x="148" y="38"/>
                </a:cxn>
                <a:cxn ang="0">
                  <a:pos x="151" y="31"/>
                </a:cxn>
                <a:cxn ang="0">
                  <a:pos x="151" y="24"/>
                </a:cxn>
                <a:cxn ang="0">
                  <a:pos x="151" y="17"/>
                </a:cxn>
                <a:cxn ang="0">
                  <a:pos x="148" y="10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144" y="0"/>
                </a:cxn>
                <a:cxn ang="0">
                  <a:pos x="137" y="3"/>
                </a:cxn>
                <a:cxn ang="0">
                  <a:pos x="130" y="7"/>
                </a:cxn>
                <a:cxn ang="0">
                  <a:pos x="127" y="10"/>
                </a:cxn>
                <a:cxn ang="0">
                  <a:pos x="120" y="21"/>
                </a:cxn>
                <a:cxn ang="0">
                  <a:pos x="120" y="31"/>
                </a:cxn>
                <a:cxn ang="0">
                  <a:pos x="120" y="38"/>
                </a:cxn>
                <a:cxn ang="0">
                  <a:pos x="116" y="45"/>
                </a:cxn>
                <a:cxn ang="0">
                  <a:pos x="116" y="49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id="{2891C64E-977A-44D2-B870-4588748081F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7"/>
                </a:cxn>
                <a:cxn ang="0">
                  <a:pos x="21" y="10"/>
                </a:cxn>
                <a:cxn ang="0">
                  <a:pos x="28" y="3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id="{6690C512-E4C6-4D34-AF6A-2A54A6DDA4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11" y="60"/>
                </a:cxn>
                <a:cxn ang="0">
                  <a:pos x="18" y="60"/>
                </a:cxn>
                <a:cxn ang="0">
                  <a:pos x="25" y="60"/>
                </a:cxn>
                <a:cxn ang="0">
                  <a:pos x="32" y="60"/>
                </a:cxn>
                <a:cxn ang="0">
                  <a:pos x="35" y="60"/>
                </a:cxn>
                <a:cxn ang="0">
                  <a:pos x="42" y="63"/>
                </a:cxn>
                <a:cxn ang="0">
                  <a:pos x="50" y="63"/>
                </a:cxn>
                <a:cxn ang="0">
                  <a:pos x="53" y="60"/>
                </a:cxn>
                <a:cxn ang="0">
                  <a:pos x="53" y="56"/>
                </a:cxn>
                <a:cxn ang="0">
                  <a:pos x="57" y="53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67" y="46"/>
                </a:cxn>
                <a:cxn ang="0">
                  <a:pos x="74" y="42"/>
                </a:cxn>
                <a:cxn ang="0">
                  <a:pos x="78" y="39"/>
                </a:cxn>
                <a:cxn ang="0">
                  <a:pos x="81" y="35"/>
                </a:cxn>
                <a:cxn ang="0">
                  <a:pos x="81" y="35"/>
                </a:cxn>
                <a:cxn ang="0">
                  <a:pos x="81" y="32"/>
                </a:cxn>
                <a:cxn ang="0">
                  <a:pos x="81" y="32"/>
                </a:cxn>
                <a:cxn ang="0">
                  <a:pos x="81" y="25"/>
                </a:cxn>
                <a:cxn ang="0">
                  <a:pos x="81" y="25"/>
                </a:cxn>
                <a:cxn ang="0">
                  <a:pos x="81" y="21"/>
                </a:cxn>
                <a:cxn ang="0">
                  <a:pos x="74" y="25"/>
                </a:cxn>
                <a:cxn ang="0">
                  <a:pos x="71" y="28"/>
                </a:cxn>
                <a:cxn ang="0">
                  <a:pos x="67" y="28"/>
                </a:cxn>
                <a:cxn ang="0">
                  <a:pos x="64" y="28"/>
                </a:cxn>
                <a:cxn ang="0">
                  <a:pos x="60" y="25"/>
                </a:cxn>
                <a:cxn ang="0">
                  <a:pos x="53" y="21"/>
                </a:cxn>
                <a:cxn ang="0">
                  <a:pos x="46" y="18"/>
                </a:cxn>
                <a:cxn ang="0">
                  <a:pos x="42" y="14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5" y="4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5" y="4"/>
                </a:cxn>
                <a:cxn ang="0">
                  <a:pos x="25" y="14"/>
                </a:cxn>
                <a:cxn ang="0">
                  <a:pos x="21" y="21"/>
                </a:cxn>
                <a:cxn ang="0">
                  <a:pos x="21" y="28"/>
                </a:cxn>
                <a:cxn ang="0">
                  <a:pos x="18" y="32"/>
                </a:cxn>
                <a:cxn ang="0">
                  <a:pos x="14" y="39"/>
                </a:cxn>
                <a:cxn ang="0">
                  <a:pos x="11" y="46"/>
                </a:cxn>
                <a:cxn ang="0">
                  <a:pos x="7" y="49"/>
                </a:cxn>
                <a:cxn ang="0">
                  <a:pos x="4" y="53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id="{25FEA86C-ABB0-4F2B-A475-CDD08FB13C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4" y="7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id="{A4CD1BB0-51F9-44C8-A1CB-4C7CC7D84E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1" y="4"/>
                </a:cxn>
                <a:cxn ang="0">
                  <a:pos x="28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1" y="14"/>
                </a:cxn>
                <a:cxn ang="0">
                  <a:pos x="21" y="18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28" y="25"/>
                </a:cxn>
                <a:cxn ang="0">
                  <a:pos x="31" y="22"/>
                </a:cxn>
                <a:cxn ang="0">
                  <a:pos x="38" y="22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8" y="0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id="{B161DFB5-E0CC-41F7-B112-6159798BDC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14" y="39"/>
                </a:cxn>
                <a:cxn ang="0">
                  <a:pos x="14" y="39"/>
                </a:cxn>
                <a:cxn ang="0">
                  <a:pos x="17" y="35"/>
                </a:cxn>
                <a:cxn ang="0">
                  <a:pos x="21" y="35"/>
                </a:cxn>
                <a:cxn ang="0">
                  <a:pos x="21" y="21"/>
                </a:cxn>
                <a:cxn ang="0">
                  <a:pos x="17" y="21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7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42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id="{E7FB12CB-5984-429D-83BC-598FF63593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/>
              <a:ahLst/>
              <a:cxnLst>
                <a:cxn ang="0">
                  <a:pos x="7" y="24"/>
                </a:cxn>
                <a:cxn ang="0">
                  <a:pos x="14" y="32"/>
                </a:cxn>
                <a:cxn ang="0">
                  <a:pos x="14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4" y="7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7"/>
                </a:cxn>
                <a:cxn ang="0">
                  <a:pos x="4" y="21"/>
                </a:cxn>
                <a:cxn ang="0">
                  <a:pos x="7" y="24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id="{52408AAD-18C2-447F-B5F9-26A353531F1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14" y="71"/>
                </a:cxn>
                <a:cxn ang="0">
                  <a:pos x="14" y="78"/>
                </a:cxn>
                <a:cxn ang="0">
                  <a:pos x="14" y="85"/>
                </a:cxn>
                <a:cxn ang="0">
                  <a:pos x="14" y="88"/>
                </a:cxn>
                <a:cxn ang="0">
                  <a:pos x="28" y="92"/>
                </a:cxn>
                <a:cxn ang="0">
                  <a:pos x="35" y="88"/>
                </a:cxn>
                <a:cxn ang="0">
                  <a:pos x="53" y="81"/>
                </a:cxn>
                <a:cxn ang="0">
                  <a:pos x="67" y="74"/>
                </a:cxn>
                <a:cxn ang="0">
                  <a:pos x="74" y="60"/>
                </a:cxn>
                <a:cxn ang="0">
                  <a:pos x="70" y="53"/>
                </a:cxn>
                <a:cxn ang="0">
                  <a:pos x="67" y="42"/>
                </a:cxn>
                <a:cxn ang="0">
                  <a:pos x="63" y="35"/>
                </a:cxn>
                <a:cxn ang="0">
                  <a:pos x="60" y="35"/>
                </a:cxn>
                <a:cxn ang="0">
                  <a:pos x="67" y="35"/>
                </a:cxn>
                <a:cxn ang="0">
                  <a:pos x="74" y="32"/>
                </a:cxn>
                <a:cxn ang="0">
                  <a:pos x="77" y="25"/>
                </a:cxn>
                <a:cxn ang="0">
                  <a:pos x="77" y="14"/>
                </a:cxn>
                <a:cxn ang="0">
                  <a:pos x="74" y="7"/>
                </a:cxn>
                <a:cxn ang="0">
                  <a:pos x="67" y="4"/>
                </a:cxn>
                <a:cxn ang="0">
                  <a:pos x="56" y="4"/>
                </a:cxn>
                <a:cxn ang="0">
                  <a:pos x="53" y="4"/>
                </a:cxn>
                <a:cxn ang="0">
                  <a:pos x="31" y="11"/>
                </a:cxn>
                <a:cxn ang="0">
                  <a:pos x="31" y="18"/>
                </a:cxn>
                <a:cxn ang="0">
                  <a:pos x="28" y="25"/>
                </a:cxn>
                <a:cxn ang="0">
                  <a:pos x="21" y="32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7" y="39"/>
                </a:cxn>
                <a:cxn ang="0">
                  <a:pos x="14" y="49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60" y="32"/>
                </a:cxn>
                <a:cxn ang="0">
                  <a:pos x="60" y="32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id="{E8FC8AE9-68EA-457F-B8BD-8AB2C829661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1" y="66"/>
                </a:cxn>
                <a:cxn ang="0">
                  <a:pos x="14" y="74"/>
                </a:cxn>
                <a:cxn ang="0">
                  <a:pos x="25" y="81"/>
                </a:cxn>
                <a:cxn ang="0">
                  <a:pos x="25" y="88"/>
                </a:cxn>
                <a:cxn ang="0">
                  <a:pos x="21" y="95"/>
                </a:cxn>
                <a:cxn ang="0">
                  <a:pos x="18" y="102"/>
                </a:cxn>
                <a:cxn ang="0">
                  <a:pos x="35" y="98"/>
                </a:cxn>
                <a:cxn ang="0">
                  <a:pos x="35" y="109"/>
                </a:cxn>
                <a:cxn ang="0">
                  <a:pos x="42" y="119"/>
                </a:cxn>
                <a:cxn ang="0">
                  <a:pos x="21" y="133"/>
                </a:cxn>
                <a:cxn ang="0">
                  <a:pos x="28" y="148"/>
                </a:cxn>
                <a:cxn ang="0">
                  <a:pos x="21" y="162"/>
                </a:cxn>
                <a:cxn ang="0">
                  <a:pos x="18" y="169"/>
                </a:cxn>
                <a:cxn ang="0">
                  <a:pos x="39" y="172"/>
                </a:cxn>
                <a:cxn ang="0">
                  <a:pos x="53" y="169"/>
                </a:cxn>
                <a:cxn ang="0">
                  <a:pos x="53" y="172"/>
                </a:cxn>
                <a:cxn ang="0">
                  <a:pos x="21" y="186"/>
                </a:cxn>
                <a:cxn ang="0">
                  <a:pos x="11" y="211"/>
                </a:cxn>
                <a:cxn ang="0">
                  <a:pos x="39" y="200"/>
                </a:cxn>
                <a:cxn ang="0">
                  <a:pos x="88" y="190"/>
                </a:cxn>
                <a:cxn ang="0">
                  <a:pos x="102" y="176"/>
                </a:cxn>
                <a:cxn ang="0">
                  <a:pos x="106" y="169"/>
                </a:cxn>
                <a:cxn ang="0">
                  <a:pos x="106" y="158"/>
                </a:cxn>
                <a:cxn ang="0">
                  <a:pos x="102" y="155"/>
                </a:cxn>
                <a:cxn ang="0">
                  <a:pos x="95" y="144"/>
                </a:cxn>
                <a:cxn ang="0">
                  <a:pos x="92" y="140"/>
                </a:cxn>
                <a:cxn ang="0">
                  <a:pos x="88" y="126"/>
                </a:cxn>
                <a:cxn ang="0">
                  <a:pos x="78" y="112"/>
                </a:cxn>
                <a:cxn ang="0">
                  <a:pos x="71" y="102"/>
                </a:cxn>
                <a:cxn ang="0">
                  <a:pos x="67" y="88"/>
                </a:cxn>
                <a:cxn ang="0">
                  <a:pos x="60" y="74"/>
                </a:cxn>
                <a:cxn ang="0">
                  <a:pos x="49" y="66"/>
                </a:cxn>
                <a:cxn ang="0">
                  <a:pos x="56" y="45"/>
                </a:cxn>
                <a:cxn ang="0">
                  <a:pos x="56" y="38"/>
                </a:cxn>
                <a:cxn ang="0">
                  <a:pos x="49" y="35"/>
                </a:cxn>
                <a:cxn ang="0">
                  <a:pos x="46" y="31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9" y="14"/>
                </a:cxn>
                <a:cxn ang="0">
                  <a:pos x="42" y="7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4" y="17"/>
                </a:cxn>
                <a:cxn ang="0">
                  <a:pos x="18" y="28"/>
                </a:cxn>
                <a:cxn ang="0">
                  <a:pos x="14" y="35"/>
                </a:cxn>
                <a:cxn ang="0">
                  <a:pos x="7" y="42"/>
                </a:cxn>
                <a:cxn ang="0">
                  <a:pos x="4" y="52"/>
                </a:cxn>
                <a:cxn ang="0">
                  <a:pos x="14" y="5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id="{B48CE2A5-16C6-46AE-9C97-2480018BF4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0" y="18"/>
                </a:cxn>
                <a:cxn ang="0">
                  <a:pos x="50" y="11"/>
                </a:cxn>
                <a:cxn ang="0">
                  <a:pos x="50" y="0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3" y="11"/>
                </a:cxn>
                <a:cxn ang="0">
                  <a:pos x="43" y="15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39" y="22"/>
                </a:cxn>
                <a:cxn ang="0">
                  <a:pos x="36" y="25"/>
                </a:cxn>
                <a:cxn ang="0">
                  <a:pos x="25" y="32"/>
                </a:cxn>
                <a:cxn ang="0">
                  <a:pos x="25" y="32"/>
                </a:cxn>
                <a:cxn ang="0">
                  <a:pos x="18" y="36"/>
                </a:cxn>
                <a:cxn ang="0">
                  <a:pos x="11" y="36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4" y="46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1" y="60"/>
                </a:cxn>
                <a:cxn ang="0">
                  <a:pos x="11" y="64"/>
                </a:cxn>
                <a:cxn ang="0">
                  <a:pos x="18" y="71"/>
                </a:cxn>
                <a:cxn ang="0">
                  <a:pos x="18" y="74"/>
                </a:cxn>
                <a:cxn ang="0">
                  <a:pos x="25" y="78"/>
                </a:cxn>
                <a:cxn ang="0">
                  <a:pos x="29" y="82"/>
                </a:cxn>
                <a:cxn ang="0">
                  <a:pos x="32" y="85"/>
                </a:cxn>
                <a:cxn ang="0">
                  <a:pos x="36" y="85"/>
                </a:cxn>
                <a:cxn ang="0">
                  <a:pos x="36" y="85"/>
                </a:cxn>
                <a:cxn ang="0">
                  <a:pos x="39" y="85"/>
                </a:cxn>
                <a:cxn ang="0">
                  <a:pos x="39" y="85"/>
                </a:cxn>
                <a:cxn ang="0">
                  <a:pos x="43" y="82"/>
                </a:cxn>
                <a:cxn ang="0">
                  <a:pos x="43" y="6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39" y="57"/>
                </a:cxn>
                <a:cxn ang="0">
                  <a:pos x="36" y="50"/>
                </a:cxn>
                <a:cxn ang="0">
                  <a:pos x="32" y="46"/>
                </a:cxn>
                <a:cxn ang="0">
                  <a:pos x="29" y="39"/>
                </a:cxn>
                <a:cxn ang="0">
                  <a:pos x="29" y="43"/>
                </a:cxn>
                <a:cxn ang="0">
                  <a:pos x="32" y="50"/>
                </a:cxn>
                <a:cxn ang="0">
                  <a:pos x="39" y="5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43" y="60"/>
                </a:cxn>
                <a:cxn ang="0">
                  <a:pos x="46" y="53"/>
                </a:cxn>
                <a:cxn ang="0">
                  <a:pos x="46" y="46"/>
                </a:cxn>
                <a:cxn ang="0">
                  <a:pos x="46" y="39"/>
                </a:cxn>
                <a:cxn ang="0">
                  <a:pos x="50" y="36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id="{5306E76C-1355-4129-A1CE-CCEC447F26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3"/>
                </a:cxn>
                <a:cxn ang="0">
                  <a:pos x="64" y="21"/>
                </a:cxn>
                <a:cxn ang="0">
                  <a:pos x="60" y="24"/>
                </a:cxn>
                <a:cxn ang="0">
                  <a:pos x="50" y="35"/>
                </a:cxn>
                <a:cxn ang="0">
                  <a:pos x="39" y="49"/>
                </a:cxn>
                <a:cxn ang="0">
                  <a:pos x="28" y="56"/>
                </a:cxn>
                <a:cxn ang="0">
                  <a:pos x="25" y="56"/>
                </a:cxn>
                <a:cxn ang="0">
                  <a:pos x="18" y="56"/>
                </a:cxn>
                <a:cxn ang="0">
                  <a:pos x="11" y="63"/>
                </a:cxn>
                <a:cxn ang="0">
                  <a:pos x="7" y="77"/>
                </a:cxn>
                <a:cxn ang="0">
                  <a:pos x="4" y="91"/>
                </a:cxn>
                <a:cxn ang="0">
                  <a:pos x="7" y="95"/>
                </a:cxn>
                <a:cxn ang="0">
                  <a:pos x="7" y="95"/>
                </a:cxn>
                <a:cxn ang="0">
                  <a:pos x="14" y="105"/>
                </a:cxn>
                <a:cxn ang="0">
                  <a:pos x="11" y="112"/>
                </a:cxn>
                <a:cxn ang="0">
                  <a:pos x="7" y="119"/>
                </a:cxn>
                <a:cxn ang="0">
                  <a:pos x="0" y="155"/>
                </a:cxn>
                <a:cxn ang="0">
                  <a:pos x="7" y="179"/>
                </a:cxn>
                <a:cxn ang="0">
                  <a:pos x="18" y="179"/>
                </a:cxn>
                <a:cxn ang="0">
                  <a:pos x="21" y="179"/>
                </a:cxn>
                <a:cxn ang="0">
                  <a:pos x="21" y="183"/>
                </a:cxn>
                <a:cxn ang="0">
                  <a:pos x="28" y="190"/>
                </a:cxn>
                <a:cxn ang="0">
                  <a:pos x="39" y="190"/>
                </a:cxn>
                <a:cxn ang="0">
                  <a:pos x="50" y="183"/>
                </a:cxn>
                <a:cxn ang="0">
                  <a:pos x="60" y="158"/>
                </a:cxn>
                <a:cxn ang="0">
                  <a:pos x="64" y="137"/>
                </a:cxn>
                <a:cxn ang="0">
                  <a:pos x="64" y="130"/>
                </a:cxn>
                <a:cxn ang="0">
                  <a:pos x="64" y="119"/>
                </a:cxn>
                <a:cxn ang="0">
                  <a:pos x="74" y="98"/>
                </a:cxn>
                <a:cxn ang="0">
                  <a:pos x="81" y="56"/>
                </a:cxn>
                <a:cxn ang="0">
                  <a:pos x="85" y="49"/>
                </a:cxn>
                <a:cxn ang="0">
                  <a:pos x="88" y="35"/>
                </a:cxn>
                <a:cxn ang="0">
                  <a:pos x="88" y="21"/>
                </a:cxn>
                <a:cxn ang="0">
                  <a:pos x="92" y="10"/>
                </a:cxn>
                <a:cxn ang="0">
                  <a:pos x="88" y="0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id="{48FFEB27-84E8-4933-81A8-89321C9A74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38" y="4"/>
                </a:cxn>
                <a:cxn ang="0">
                  <a:pos x="38" y="11"/>
                </a:cxn>
                <a:cxn ang="0">
                  <a:pos x="35" y="11"/>
                </a:cxn>
                <a:cxn ang="0">
                  <a:pos x="35" y="14"/>
                </a:cxn>
                <a:cxn ang="0">
                  <a:pos x="1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10" y="39"/>
                </a:cxn>
                <a:cxn ang="0">
                  <a:pos x="14" y="43"/>
                </a:cxn>
                <a:cxn ang="0">
                  <a:pos x="17" y="50"/>
                </a:cxn>
                <a:cxn ang="0">
                  <a:pos x="17" y="53"/>
                </a:cxn>
                <a:cxn ang="0">
                  <a:pos x="24" y="57"/>
                </a:cxn>
                <a:cxn ang="0">
                  <a:pos x="31" y="60"/>
                </a:cxn>
                <a:cxn ang="0">
                  <a:pos x="38" y="60"/>
                </a:cxn>
                <a:cxn ang="0">
                  <a:pos x="42" y="60"/>
                </a:cxn>
                <a:cxn ang="0">
                  <a:pos x="45" y="57"/>
                </a:cxn>
                <a:cxn ang="0">
                  <a:pos x="52" y="53"/>
                </a:cxn>
                <a:cxn ang="0">
                  <a:pos x="56" y="46"/>
                </a:cxn>
                <a:cxn ang="0">
                  <a:pos x="60" y="39"/>
                </a:cxn>
                <a:cxn ang="0">
                  <a:pos x="60" y="36"/>
                </a:cxn>
                <a:cxn ang="0">
                  <a:pos x="60" y="25"/>
                </a:cxn>
                <a:cxn ang="0">
                  <a:pos x="60" y="18"/>
                </a:cxn>
                <a:cxn ang="0">
                  <a:pos x="60" y="11"/>
                </a:cxn>
                <a:cxn ang="0">
                  <a:pos x="60" y="7"/>
                </a:cxn>
                <a:cxn ang="0">
                  <a:pos x="56" y="7"/>
                </a:cxn>
                <a:cxn ang="0">
                  <a:pos x="52" y="7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2" y="4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id="{2BC6D591-2711-4D34-AF6C-FB24298098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11" y="14"/>
                </a:cxn>
                <a:cxn ang="0">
                  <a:pos x="11" y="11"/>
                </a:cxn>
                <a:cxn ang="0">
                  <a:pos x="11" y="4"/>
                </a:cxn>
                <a:cxn ang="0">
                  <a:pos x="7" y="0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id="{74534F8A-42B2-4F22-99CF-54226E9B390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4" y="77"/>
                </a:cxn>
                <a:cxn ang="0">
                  <a:pos x="4" y="84"/>
                </a:cxn>
                <a:cxn ang="0">
                  <a:pos x="8" y="91"/>
                </a:cxn>
                <a:cxn ang="0">
                  <a:pos x="15" y="99"/>
                </a:cxn>
                <a:cxn ang="0">
                  <a:pos x="15" y="102"/>
                </a:cxn>
                <a:cxn ang="0">
                  <a:pos x="18" y="102"/>
                </a:cxn>
                <a:cxn ang="0">
                  <a:pos x="22" y="99"/>
                </a:cxn>
                <a:cxn ang="0">
                  <a:pos x="25" y="91"/>
                </a:cxn>
                <a:cxn ang="0">
                  <a:pos x="25" y="88"/>
                </a:cxn>
                <a:cxn ang="0">
                  <a:pos x="25" y="77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25" y="60"/>
                </a:cxn>
                <a:cxn ang="0">
                  <a:pos x="32" y="46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32" y="32"/>
                </a:cxn>
                <a:cxn ang="0">
                  <a:pos x="32" y="28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3"/>
                </a:cxn>
                <a:cxn ang="0">
                  <a:pos x="25" y="3"/>
                </a:cxn>
                <a:cxn ang="0">
                  <a:pos x="22" y="0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id="{6525A701-96BF-4E99-BED0-121476DB5A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7" y="7"/>
                </a:cxn>
                <a:cxn ang="0">
                  <a:pos x="10" y="14"/>
                </a:cxn>
                <a:cxn ang="0">
                  <a:pos x="7" y="17"/>
                </a:cxn>
                <a:cxn ang="0">
                  <a:pos x="3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1"/>
                </a:cxn>
                <a:cxn ang="0">
                  <a:pos x="14" y="28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28" y="14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8" y="0"/>
                </a:cxn>
                <a:cxn ang="0">
                  <a:pos x="24" y="0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id="{C9375B2D-D126-43FB-826C-7755ED0D4C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1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4" y="10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id="{A1A69E83-D379-47D1-AC6E-347E4CC37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1" y="7"/>
                </a:cxn>
                <a:cxn ang="0">
                  <a:pos x="21" y="7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3" y="21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5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4" y="39"/>
                </a:cxn>
                <a:cxn ang="0">
                  <a:pos x="24" y="42"/>
                </a:cxn>
                <a:cxn ang="0">
                  <a:pos x="28" y="46"/>
                </a:cxn>
                <a:cxn ang="0">
                  <a:pos x="31" y="46"/>
                </a:cxn>
                <a:cxn ang="0">
                  <a:pos x="38" y="46"/>
                </a:cxn>
                <a:cxn ang="0">
                  <a:pos x="42" y="49"/>
                </a:cxn>
                <a:cxn ang="0">
                  <a:pos x="45" y="46"/>
                </a:cxn>
                <a:cxn ang="0">
                  <a:pos x="49" y="42"/>
                </a:cxn>
                <a:cxn ang="0">
                  <a:pos x="49" y="35"/>
                </a:cxn>
                <a:cxn ang="0">
                  <a:pos x="45" y="31"/>
                </a:cxn>
                <a:cxn ang="0">
                  <a:pos x="45" y="28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3" y="31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60" y="31"/>
                </a:cxn>
                <a:cxn ang="0">
                  <a:pos x="63" y="28"/>
                </a:cxn>
                <a:cxn ang="0">
                  <a:pos x="67" y="21"/>
                </a:cxn>
                <a:cxn ang="0">
                  <a:pos x="67" y="14"/>
                </a:cxn>
                <a:cxn ang="0">
                  <a:pos x="63" y="10"/>
                </a:cxn>
                <a:cxn ang="0">
                  <a:pos x="60" y="3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5" y="0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id="{9D97EA48-EA69-4EDD-A858-0371CF6FAD8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/>
              <a:ahLst/>
              <a:cxnLst>
                <a:cxn ang="0">
                  <a:pos x="14" y="134"/>
                </a:cxn>
                <a:cxn ang="0">
                  <a:pos x="24" y="141"/>
                </a:cxn>
                <a:cxn ang="0">
                  <a:pos x="42" y="144"/>
                </a:cxn>
                <a:cxn ang="0">
                  <a:pos x="52" y="148"/>
                </a:cxn>
                <a:cxn ang="0">
                  <a:pos x="66" y="158"/>
                </a:cxn>
                <a:cxn ang="0">
                  <a:pos x="77" y="155"/>
                </a:cxn>
                <a:cxn ang="0">
                  <a:pos x="84" y="141"/>
                </a:cxn>
                <a:cxn ang="0">
                  <a:pos x="88" y="127"/>
                </a:cxn>
                <a:cxn ang="0">
                  <a:pos x="98" y="120"/>
                </a:cxn>
                <a:cxn ang="0">
                  <a:pos x="105" y="102"/>
                </a:cxn>
                <a:cxn ang="0">
                  <a:pos x="119" y="95"/>
                </a:cxn>
                <a:cxn ang="0">
                  <a:pos x="123" y="88"/>
                </a:cxn>
                <a:cxn ang="0">
                  <a:pos x="112" y="81"/>
                </a:cxn>
                <a:cxn ang="0">
                  <a:pos x="105" y="77"/>
                </a:cxn>
                <a:cxn ang="0">
                  <a:pos x="116" y="56"/>
                </a:cxn>
                <a:cxn ang="0">
                  <a:pos x="126" y="46"/>
                </a:cxn>
                <a:cxn ang="0">
                  <a:pos x="112" y="39"/>
                </a:cxn>
                <a:cxn ang="0">
                  <a:pos x="133" y="28"/>
                </a:cxn>
                <a:cxn ang="0">
                  <a:pos x="126" y="18"/>
                </a:cxn>
                <a:cxn ang="0">
                  <a:pos x="116" y="7"/>
                </a:cxn>
                <a:cxn ang="0">
                  <a:pos x="112" y="0"/>
                </a:cxn>
                <a:cxn ang="0">
                  <a:pos x="98" y="3"/>
                </a:cxn>
                <a:cxn ang="0">
                  <a:pos x="88" y="11"/>
                </a:cxn>
                <a:cxn ang="0">
                  <a:pos x="70" y="39"/>
                </a:cxn>
                <a:cxn ang="0">
                  <a:pos x="59" y="46"/>
                </a:cxn>
                <a:cxn ang="0">
                  <a:pos x="45" y="56"/>
                </a:cxn>
                <a:cxn ang="0">
                  <a:pos x="38" y="67"/>
                </a:cxn>
                <a:cxn ang="0">
                  <a:pos x="7" y="88"/>
                </a:cxn>
                <a:cxn ang="0">
                  <a:pos x="0" y="99"/>
                </a:cxn>
                <a:cxn ang="0">
                  <a:pos x="3" y="120"/>
                </a:cxn>
                <a:cxn ang="0">
                  <a:pos x="0" y="127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63" y="81"/>
                </a:cxn>
                <a:cxn ang="0">
                  <a:pos x="95" y="49"/>
                </a:cxn>
                <a:cxn ang="0">
                  <a:pos x="74" y="74"/>
                </a:cxn>
                <a:cxn ang="0">
                  <a:pos x="74" y="74"/>
                </a:cxn>
                <a:cxn ang="0">
                  <a:pos x="59" y="81"/>
                </a:cxn>
                <a:cxn ang="0">
                  <a:pos x="52" y="85"/>
                </a:cxn>
                <a:cxn ang="0">
                  <a:pos x="45" y="92"/>
                </a:cxn>
                <a:cxn ang="0">
                  <a:pos x="49" y="88"/>
                </a:cxn>
                <a:cxn ang="0">
                  <a:pos x="28" y="99"/>
                </a:cxn>
                <a:cxn ang="0">
                  <a:pos x="21" y="92"/>
                </a:cxn>
                <a:cxn ang="0">
                  <a:pos x="28" y="99"/>
                </a:cxn>
                <a:cxn ang="0">
                  <a:pos x="28" y="9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id="{5C304C3E-FFC4-49E5-837D-3D3624561D8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/>
              <a:ahLst/>
              <a:cxnLst>
                <a:cxn ang="0">
                  <a:pos x="95" y="46"/>
                </a:cxn>
                <a:cxn ang="0">
                  <a:pos x="95" y="46"/>
                </a:cxn>
                <a:cxn ang="0">
                  <a:pos x="91" y="46"/>
                </a:cxn>
                <a:cxn ang="0">
                  <a:pos x="88" y="46"/>
                </a:cxn>
                <a:cxn ang="0">
                  <a:pos x="84" y="42"/>
                </a:cxn>
                <a:cxn ang="0">
                  <a:pos x="81" y="39"/>
                </a:cxn>
                <a:cxn ang="0">
                  <a:pos x="81" y="39"/>
                </a:cxn>
                <a:cxn ang="0">
                  <a:pos x="77" y="35"/>
                </a:cxn>
                <a:cxn ang="0">
                  <a:pos x="74" y="35"/>
                </a:cxn>
                <a:cxn ang="0">
                  <a:pos x="70" y="32"/>
                </a:cxn>
                <a:cxn ang="0">
                  <a:pos x="63" y="28"/>
                </a:cxn>
                <a:cxn ang="0">
                  <a:pos x="60" y="21"/>
                </a:cxn>
                <a:cxn ang="0">
                  <a:pos x="53" y="17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2" y="7"/>
                </a:cxn>
                <a:cxn ang="0">
                  <a:pos x="21" y="3"/>
                </a:cxn>
                <a:cxn ang="0">
                  <a:pos x="10" y="3"/>
                </a:cxn>
                <a:cxn ang="0">
                  <a:pos x="3" y="0"/>
                </a:cxn>
                <a:cxn ang="0">
                  <a:pos x="0" y="81"/>
                </a:cxn>
                <a:cxn ang="0">
                  <a:pos x="14" y="88"/>
                </a:cxn>
                <a:cxn ang="0">
                  <a:pos x="28" y="84"/>
                </a:cxn>
                <a:cxn ang="0">
                  <a:pos x="28" y="81"/>
                </a:cxn>
                <a:cxn ang="0">
                  <a:pos x="32" y="77"/>
                </a:cxn>
                <a:cxn ang="0">
                  <a:pos x="35" y="74"/>
                </a:cxn>
                <a:cxn ang="0">
                  <a:pos x="39" y="70"/>
                </a:cxn>
                <a:cxn ang="0">
                  <a:pos x="46" y="70"/>
                </a:cxn>
                <a:cxn ang="0">
                  <a:pos x="56" y="70"/>
                </a:cxn>
                <a:cxn ang="0">
                  <a:pos x="81" y="84"/>
                </a:cxn>
                <a:cxn ang="0">
                  <a:pos x="91" y="98"/>
                </a:cxn>
                <a:cxn ang="0">
                  <a:pos x="109" y="106"/>
                </a:cxn>
                <a:cxn ang="0">
                  <a:pos x="134" y="113"/>
                </a:cxn>
                <a:cxn ang="0">
                  <a:pos x="134" y="113"/>
                </a:cxn>
                <a:cxn ang="0">
                  <a:pos x="137" y="109"/>
                </a:cxn>
                <a:cxn ang="0">
                  <a:pos x="137" y="106"/>
                </a:cxn>
                <a:cxn ang="0">
                  <a:pos x="134" y="102"/>
                </a:cxn>
                <a:cxn ang="0">
                  <a:pos x="130" y="98"/>
                </a:cxn>
                <a:cxn ang="0">
                  <a:pos x="123" y="91"/>
                </a:cxn>
                <a:cxn ang="0">
                  <a:pos x="116" y="88"/>
                </a:cxn>
                <a:cxn ang="0">
                  <a:pos x="113" y="81"/>
                </a:cxn>
                <a:cxn ang="0">
                  <a:pos x="106" y="77"/>
                </a:cxn>
                <a:cxn ang="0">
                  <a:pos x="102" y="74"/>
                </a:cxn>
                <a:cxn ang="0">
                  <a:pos x="102" y="74"/>
                </a:cxn>
                <a:cxn ang="0">
                  <a:pos x="84" y="63"/>
                </a:cxn>
                <a:cxn ang="0">
                  <a:pos x="102" y="56"/>
                </a:cxn>
                <a:cxn ang="0">
                  <a:pos x="95" y="46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id="{8CD24E2F-48C5-4DB7-BDF7-F92993283B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21"/>
                </a:cxn>
                <a:cxn ang="0">
                  <a:pos x="11" y="28"/>
                </a:cxn>
                <a:cxn ang="0">
                  <a:pos x="14" y="35"/>
                </a:cxn>
                <a:cxn ang="0">
                  <a:pos x="14" y="42"/>
                </a:cxn>
                <a:cxn ang="0">
                  <a:pos x="18" y="46"/>
                </a:cxn>
                <a:cxn ang="0">
                  <a:pos x="18" y="49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32" y="53"/>
                </a:cxn>
                <a:cxn ang="0">
                  <a:pos x="39" y="53"/>
                </a:cxn>
                <a:cxn ang="0">
                  <a:pos x="46" y="56"/>
                </a:cxn>
                <a:cxn ang="0">
                  <a:pos x="49" y="56"/>
                </a:cxn>
                <a:cxn ang="0">
                  <a:pos x="56" y="60"/>
                </a:cxn>
                <a:cxn ang="0">
                  <a:pos x="67" y="60"/>
                </a:cxn>
                <a:cxn ang="0">
                  <a:pos x="74" y="60"/>
                </a:cxn>
                <a:cxn ang="0">
                  <a:pos x="78" y="64"/>
                </a:cxn>
                <a:cxn ang="0">
                  <a:pos x="92" y="78"/>
                </a:cxn>
                <a:cxn ang="0">
                  <a:pos x="102" y="95"/>
                </a:cxn>
                <a:cxn ang="0">
                  <a:pos x="120" y="113"/>
                </a:cxn>
                <a:cxn ang="0">
                  <a:pos x="123" y="113"/>
                </a:cxn>
                <a:cxn ang="0">
                  <a:pos x="130" y="32"/>
                </a:cxn>
                <a:cxn ang="0">
                  <a:pos x="123" y="28"/>
                </a:cxn>
                <a:cxn ang="0">
                  <a:pos x="116" y="25"/>
                </a:cxn>
                <a:cxn ang="0">
                  <a:pos x="106" y="18"/>
                </a:cxn>
                <a:cxn ang="0">
                  <a:pos x="99" y="18"/>
                </a:cxn>
                <a:cxn ang="0">
                  <a:pos x="92" y="14"/>
                </a:cxn>
                <a:cxn ang="0">
                  <a:pos x="81" y="18"/>
                </a:cxn>
                <a:cxn ang="0">
                  <a:pos x="78" y="21"/>
                </a:cxn>
                <a:cxn ang="0">
                  <a:pos x="78" y="25"/>
                </a:cxn>
                <a:cxn ang="0">
                  <a:pos x="74" y="28"/>
                </a:cxn>
                <a:cxn ang="0">
                  <a:pos x="74" y="35"/>
                </a:cxn>
                <a:cxn ang="0">
                  <a:pos x="70" y="42"/>
                </a:cxn>
                <a:cxn ang="0">
                  <a:pos x="67" y="46"/>
                </a:cxn>
                <a:cxn ang="0">
                  <a:pos x="60" y="46"/>
                </a:cxn>
                <a:cxn ang="0">
                  <a:pos x="53" y="46"/>
                </a:cxn>
                <a:cxn ang="0">
                  <a:pos x="46" y="42"/>
                </a:cxn>
                <a:cxn ang="0">
                  <a:pos x="42" y="35"/>
                </a:cxn>
                <a:cxn ang="0">
                  <a:pos x="39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28" y="11"/>
                </a:cxn>
                <a:cxn ang="0">
                  <a:pos x="25" y="7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id="{A6522F4F-BD4C-425F-A668-8C4813FEFCE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/>
              <a:ahLst/>
              <a:cxnLst>
                <a:cxn ang="0">
                  <a:pos x="458" y="117"/>
                </a:cxn>
                <a:cxn ang="0">
                  <a:pos x="437" y="95"/>
                </a:cxn>
                <a:cxn ang="0">
                  <a:pos x="430" y="71"/>
                </a:cxn>
                <a:cxn ang="0">
                  <a:pos x="416" y="46"/>
                </a:cxn>
                <a:cxn ang="0">
                  <a:pos x="399" y="43"/>
                </a:cxn>
                <a:cxn ang="0">
                  <a:pos x="399" y="25"/>
                </a:cxn>
                <a:cxn ang="0">
                  <a:pos x="391" y="4"/>
                </a:cxn>
                <a:cxn ang="0">
                  <a:pos x="377" y="7"/>
                </a:cxn>
                <a:cxn ang="0">
                  <a:pos x="374" y="53"/>
                </a:cxn>
                <a:cxn ang="0">
                  <a:pos x="356" y="88"/>
                </a:cxn>
                <a:cxn ang="0">
                  <a:pos x="342" y="81"/>
                </a:cxn>
                <a:cxn ang="0">
                  <a:pos x="303" y="57"/>
                </a:cxn>
                <a:cxn ang="0">
                  <a:pos x="310" y="36"/>
                </a:cxn>
                <a:cxn ang="0">
                  <a:pos x="318" y="22"/>
                </a:cxn>
                <a:cxn ang="0">
                  <a:pos x="296" y="14"/>
                </a:cxn>
                <a:cxn ang="0">
                  <a:pos x="272" y="4"/>
                </a:cxn>
                <a:cxn ang="0">
                  <a:pos x="265" y="11"/>
                </a:cxn>
                <a:cxn ang="0">
                  <a:pos x="258" y="7"/>
                </a:cxn>
                <a:cxn ang="0">
                  <a:pos x="247" y="0"/>
                </a:cxn>
                <a:cxn ang="0">
                  <a:pos x="233" y="11"/>
                </a:cxn>
                <a:cxn ang="0">
                  <a:pos x="240" y="18"/>
                </a:cxn>
                <a:cxn ang="0">
                  <a:pos x="212" y="29"/>
                </a:cxn>
                <a:cxn ang="0">
                  <a:pos x="205" y="46"/>
                </a:cxn>
                <a:cxn ang="0">
                  <a:pos x="212" y="60"/>
                </a:cxn>
                <a:cxn ang="0">
                  <a:pos x="198" y="60"/>
                </a:cxn>
                <a:cxn ang="0">
                  <a:pos x="177" y="50"/>
                </a:cxn>
                <a:cxn ang="0">
                  <a:pos x="145" y="67"/>
                </a:cxn>
                <a:cxn ang="0">
                  <a:pos x="134" y="85"/>
                </a:cxn>
                <a:cxn ang="0">
                  <a:pos x="120" y="95"/>
                </a:cxn>
                <a:cxn ang="0">
                  <a:pos x="110" y="120"/>
                </a:cxn>
                <a:cxn ang="0">
                  <a:pos x="64" y="141"/>
                </a:cxn>
                <a:cxn ang="0">
                  <a:pos x="15" y="159"/>
                </a:cxn>
                <a:cxn ang="0">
                  <a:pos x="0" y="187"/>
                </a:cxn>
                <a:cxn ang="0">
                  <a:pos x="7" y="215"/>
                </a:cxn>
                <a:cxn ang="0">
                  <a:pos x="18" y="282"/>
                </a:cxn>
                <a:cxn ang="0">
                  <a:pos x="29" y="314"/>
                </a:cxn>
                <a:cxn ang="0">
                  <a:pos x="18" y="356"/>
                </a:cxn>
                <a:cxn ang="0">
                  <a:pos x="29" y="360"/>
                </a:cxn>
                <a:cxn ang="0">
                  <a:pos x="36" y="370"/>
                </a:cxn>
                <a:cxn ang="0">
                  <a:pos x="67" y="370"/>
                </a:cxn>
                <a:cxn ang="0">
                  <a:pos x="81" y="356"/>
                </a:cxn>
                <a:cxn ang="0">
                  <a:pos x="131" y="360"/>
                </a:cxn>
                <a:cxn ang="0">
                  <a:pos x="148" y="342"/>
                </a:cxn>
                <a:cxn ang="0">
                  <a:pos x="222" y="310"/>
                </a:cxn>
                <a:cxn ang="0">
                  <a:pos x="286" y="332"/>
                </a:cxn>
                <a:cxn ang="0">
                  <a:pos x="349" y="381"/>
                </a:cxn>
                <a:cxn ang="0">
                  <a:pos x="363" y="413"/>
                </a:cxn>
                <a:cxn ang="0">
                  <a:pos x="399" y="420"/>
                </a:cxn>
                <a:cxn ang="0">
                  <a:pos x="420" y="416"/>
                </a:cxn>
                <a:cxn ang="0">
                  <a:pos x="441" y="430"/>
                </a:cxn>
                <a:cxn ang="0">
                  <a:pos x="480" y="409"/>
                </a:cxn>
                <a:cxn ang="0">
                  <a:pos x="487" y="377"/>
                </a:cxn>
                <a:cxn ang="0">
                  <a:pos x="494" y="353"/>
                </a:cxn>
                <a:cxn ang="0">
                  <a:pos x="508" y="328"/>
                </a:cxn>
                <a:cxn ang="0">
                  <a:pos x="536" y="289"/>
                </a:cxn>
                <a:cxn ang="0">
                  <a:pos x="532" y="222"/>
                </a:cxn>
                <a:cxn ang="0">
                  <a:pos x="515" y="180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id="{73A70F08-2A1A-48E4-BB32-557F3DF0B19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1" y="10"/>
                </a:cxn>
                <a:cxn ang="0">
                  <a:pos x="14" y="10"/>
                </a:cxn>
                <a:cxn ang="0">
                  <a:pos x="18" y="7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id="{FC79FE38-FACC-4A45-9EFD-05C77657E14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id="{A5CC1170-2FBC-4B7C-8DC5-605832B2FB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7" y="25"/>
                </a:cxn>
                <a:cxn ang="0">
                  <a:pos x="11" y="21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5" y="7"/>
                </a:cxn>
                <a:cxn ang="0">
                  <a:pos x="11" y="3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id="{6C524927-9651-4811-A10E-7FD3666913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39" y="4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18"/>
                </a:cxn>
                <a:cxn ang="0">
                  <a:pos x="22" y="18"/>
                </a:cxn>
                <a:cxn ang="0">
                  <a:pos x="32" y="18"/>
                </a:cxn>
                <a:cxn ang="0">
                  <a:pos x="39" y="14"/>
                </a:cxn>
                <a:cxn ang="0">
                  <a:pos x="43" y="7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id="{67CCD02D-3A1F-488A-9D1A-B8746EA259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/>
              <a:ahLst/>
              <a:cxnLst>
                <a:cxn ang="0">
                  <a:pos x="141" y="126"/>
                </a:cxn>
                <a:cxn ang="0">
                  <a:pos x="144" y="119"/>
                </a:cxn>
                <a:cxn ang="0">
                  <a:pos x="141" y="116"/>
                </a:cxn>
                <a:cxn ang="0">
                  <a:pos x="134" y="105"/>
                </a:cxn>
                <a:cxn ang="0">
                  <a:pos x="120" y="102"/>
                </a:cxn>
                <a:cxn ang="0">
                  <a:pos x="113" y="84"/>
                </a:cxn>
                <a:cxn ang="0">
                  <a:pos x="109" y="77"/>
                </a:cxn>
                <a:cxn ang="0">
                  <a:pos x="116" y="77"/>
                </a:cxn>
                <a:cxn ang="0">
                  <a:pos x="113" y="74"/>
                </a:cxn>
                <a:cxn ang="0">
                  <a:pos x="98" y="63"/>
                </a:cxn>
                <a:cxn ang="0">
                  <a:pos x="84" y="49"/>
                </a:cxn>
                <a:cxn ang="0">
                  <a:pos x="74" y="42"/>
                </a:cxn>
                <a:cxn ang="0">
                  <a:pos x="70" y="42"/>
                </a:cxn>
                <a:cxn ang="0">
                  <a:pos x="46" y="21"/>
                </a:cxn>
                <a:cxn ang="0">
                  <a:pos x="42" y="17"/>
                </a:cxn>
                <a:cxn ang="0">
                  <a:pos x="39" y="7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10" y="14"/>
                </a:cxn>
                <a:cxn ang="0">
                  <a:pos x="17" y="17"/>
                </a:cxn>
                <a:cxn ang="0">
                  <a:pos x="39" y="45"/>
                </a:cxn>
                <a:cxn ang="0">
                  <a:pos x="46" y="56"/>
                </a:cxn>
                <a:cxn ang="0">
                  <a:pos x="46" y="63"/>
                </a:cxn>
                <a:cxn ang="0">
                  <a:pos x="60" y="81"/>
                </a:cxn>
                <a:cxn ang="0">
                  <a:pos x="81" y="112"/>
                </a:cxn>
                <a:cxn ang="0">
                  <a:pos x="105" y="141"/>
                </a:cxn>
                <a:cxn ang="0">
                  <a:pos x="130" y="155"/>
                </a:cxn>
                <a:cxn ang="0">
                  <a:pos x="134" y="155"/>
                </a:cxn>
                <a:cxn ang="0">
                  <a:pos x="141" y="151"/>
                </a:cxn>
                <a:cxn ang="0">
                  <a:pos x="144" y="141"/>
                </a:cxn>
                <a:cxn ang="0">
                  <a:pos x="144" y="133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id="{96CF2E5D-D155-4575-9385-7B0BB802900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/>
              <a:ahLst/>
              <a:cxnLst>
                <a:cxn ang="0">
                  <a:pos x="116" y="21"/>
                </a:cxn>
                <a:cxn ang="0">
                  <a:pos x="116" y="21"/>
                </a:cxn>
                <a:cxn ang="0">
                  <a:pos x="109" y="18"/>
                </a:cxn>
                <a:cxn ang="0">
                  <a:pos x="105" y="14"/>
                </a:cxn>
                <a:cxn ang="0">
                  <a:pos x="95" y="14"/>
                </a:cxn>
                <a:cxn ang="0">
                  <a:pos x="88" y="11"/>
                </a:cxn>
                <a:cxn ang="0">
                  <a:pos x="81" y="7"/>
                </a:cxn>
                <a:cxn ang="0">
                  <a:pos x="74" y="7"/>
                </a:cxn>
                <a:cxn ang="0">
                  <a:pos x="67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1" y="25"/>
                </a:cxn>
                <a:cxn ang="0">
                  <a:pos x="53" y="25"/>
                </a:cxn>
                <a:cxn ang="0">
                  <a:pos x="74" y="32"/>
                </a:cxn>
                <a:cxn ang="0">
                  <a:pos x="77" y="32"/>
                </a:cxn>
                <a:cxn ang="0">
                  <a:pos x="84" y="32"/>
                </a:cxn>
                <a:cxn ang="0">
                  <a:pos x="91" y="32"/>
                </a:cxn>
                <a:cxn ang="0">
                  <a:pos x="98" y="35"/>
                </a:cxn>
                <a:cxn ang="0">
                  <a:pos x="109" y="35"/>
                </a:cxn>
                <a:cxn ang="0">
                  <a:pos x="116" y="35"/>
                </a:cxn>
                <a:cxn ang="0">
                  <a:pos x="119" y="35"/>
                </a:cxn>
                <a:cxn ang="0">
                  <a:pos x="119" y="32"/>
                </a:cxn>
                <a:cxn ang="0">
                  <a:pos x="119" y="28"/>
                </a:cxn>
                <a:cxn ang="0">
                  <a:pos x="119" y="25"/>
                </a:cxn>
                <a:cxn ang="0">
                  <a:pos x="119" y="21"/>
                </a:cxn>
                <a:cxn ang="0">
                  <a:pos x="116" y="21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id="{8C07CD91-8F7E-41E4-A96D-E29AC480752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5" y="3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18" y="2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50" y="10"/>
                </a:cxn>
                <a:cxn ang="0">
                  <a:pos x="57" y="7"/>
                </a:cxn>
                <a:cxn ang="0">
                  <a:pos x="60" y="7"/>
                </a:cxn>
                <a:cxn ang="0">
                  <a:pos x="64" y="3"/>
                </a:cxn>
                <a:cxn ang="0">
                  <a:pos x="64" y="0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46" y="3"/>
                </a:cxn>
                <a:cxn ang="0">
                  <a:pos x="39" y="3"/>
                </a:cxn>
                <a:cxn ang="0">
                  <a:pos x="36" y="3"/>
                </a:cxn>
                <a:cxn ang="0">
                  <a:pos x="28" y="3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id="{38A3D67C-8C33-4B52-8BE4-04EDB1ED4A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4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1" y="11"/>
                </a:cxn>
                <a:cxn ang="0">
                  <a:pos x="21" y="7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id="{29A47E89-2C8A-4E17-8512-7E1B7D6822C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21" y="32"/>
                </a:cxn>
                <a:cxn ang="0">
                  <a:pos x="24" y="32"/>
                </a:cxn>
                <a:cxn ang="0">
                  <a:pos x="28" y="35"/>
                </a:cxn>
                <a:cxn ang="0">
                  <a:pos x="31" y="39"/>
                </a:cxn>
                <a:cxn ang="0">
                  <a:pos x="38" y="39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6" y="35"/>
                </a:cxn>
                <a:cxn ang="0">
                  <a:pos x="49" y="35"/>
                </a:cxn>
                <a:cxn ang="0">
                  <a:pos x="53" y="32"/>
                </a:cxn>
                <a:cxn ang="0">
                  <a:pos x="56" y="28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63" y="32"/>
                </a:cxn>
                <a:cxn ang="0">
                  <a:pos x="74" y="28"/>
                </a:cxn>
                <a:cxn ang="0">
                  <a:pos x="81" y="25"/>
                </a:cxn>
                <a:cxn ang="0">
                  <a:pos x="77" y="18"/>
                </a:cxn>
                <a:cxn ang="0">
                  <a:pos x="74" y="14"/>
                </a:cxn>
                <a:cxn ang="0">
                  <a:pos x="63" y="14"/>
                </a:cxn>
                <a:cxn ang="0">
                  <a:pos x="70" y="10"/>
                </a:cxn>
                <a:cxn ang="0">
                  <a:pos x="60" y="10"/>
                </a:cxn>
                <a:cxn ang="0">
                  <a:pos x="53" y="7"/>
                </a:cxn>
                <a:cxn ang="0">
                  <a:pos x="46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3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28"/>
                </a:cxn>
                <a:cxn ang="0">
                  <a:pos x="38" y="18"/>
                </a:cxn>
                <a:cxn ang="0">
                  <a:pos x="42" y="18"/>
                </a:cxn>
                <a:cxn ang="0">
                  <a:pos x="42" y="14"/>
                </a:cxn>
                <a:cxn ang="0">
                  <a:pos x="46" y="10"/>
                </a:cxn>
                <a:cxn ang="0">
                  <a:pos x="46" y="14"/>
                </a:cxn>
                <a:cxn ang="0">
                  <a:pos x="42" y="18"/>
                </a:cxn>
                <a:cxn ang="0">
                  <a:pos x="38" y="18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18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id="{9B8E2C0A-A53E-4ACE-B05F-CE0F0FBB19C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56"/>
                </a:cxn>
                <a:cxn ang="0">
                  <a:pos x="102" y="56"/>
                </a:cxn>
                <a:cxn ang="0">
                  <a:pos x="105" y="56"/>
                </a:cxn>
                <a:cxn ang="0">
                  <a:pos x="112" y="56"/>
                </a:cxn>
                <a:cxn ang="0">
                  <a:pos x="120" y="56"/>
                </a:cxn>
                <a:cxn ang="0">
                  <a:pos x="127" y="56"/>
                </a:cxn>
                <a:cxn ang="0">
                  <a:pos x="134" y="56"/>
                </a:cxn>
                <a:cxn ang="0">
                  <a:pos x="148" y="56"/>
                </a:cxn>
                <a:cxn ang="0">
                  <a:pos x="148" y="52"/>
                </a:cxn>
                <a:cxn ang="0">
                  <a:pos x="151" y="52"/>
                </a:cxn>
                <a:cxn ang="0">
                  <a:pos x="151" y="49"/>
                </a:cxn>
                <a:cxn ang="0">
                  <a:pos x="148" y="45"/>
                </a:cxn>
                <a:cxn ang="0">
                  <a:pos x="130" y="35"/>
                </a:cxn>
                <a:cxn ang="0">
                  <a:pos x="127" y="31"/>
                </a:cxn>
                <a:cxn ang="0">
                  <a:pos x="95" y="21"/>
                </a:cxn>
                <a:cxn ang="0">
                  <a:pos x="81" y="21"/>
                </a:cxn>
                <a:cxn ang="0">
                  <a:pos x="81" y="21"/>
                </a:cxn>
                <a:cxn ang="0">
                  <a:pos x="77" y="17"/>
                </a:cxn>
                <a:cxn ang="0">
                  <a:pos x="70" y="14"/>
                </a:cxn>
                <a:cxn ang="0">
                  <a:pos x="63" y="7"/>
                </a:cxn>
                <a:cxn ang="0">
                  <a:pos x="35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4" y="21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39" y="17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56" y="24"/>
                </a:cxn>
                <a:cxn ang="0">
                  <a:pos x="60" y="24"/>
                </a:cxn>
                <a:cxn ang="0">
                  <a:pos x="74" y="31"/>
                </a:cxn>
                <a:cxn ang="0">
                  <a:pos x="74" y="35"/>
                </a:cxn>
                <a:cxn ang="0">
                  <a:pos x="77" y="38"/>
                </a:cxn>
                <a:cxn ang="0">
                  <a:pos x="84" y="38"/>
                </a:cxn>
                <a:cxn ang="0">
                  <a:pos x="95" y="42"/>
                </a:cxn>
                <a:cxn ang="0">
                  <a:pos x="105" y="42"/>
                </a:cxn>
                <a:cxn ang="0">
                  <a:pos x="105" y="45"/>
                </a:cxn>
                <a:cxn ang="0">
                  <a:pos x="98" y="52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id="{98AC47C0-AE17-4DA3-A383-834C086A47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7" y="14"/>
                </a:cxn>
                <a:cxn ang="0">
                  <a:pos x="14" y="11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32" y="4"/>
                </a:cxn>
                <a:cxn ang="0">
                  <a:pos x="21" y="0"/>
                </a:cxn>
                <a:cxn ang="0">
                  <a:pos x="11" y="0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id="{C3C213C8-8E83-43FD-A407-5FEF511CF0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id="{89452E79-BDC8-4BB1-AAA4-DF51BA548D8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25"/>
                </a:cxn>
                <a:cxn ang="0">
                  <a:pos x="7" y="21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8" y="14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id="{B13A59A4-1BDF-4D66-90DF-1A18E4B41E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/>
              <a:ahLst/>
              <a:cxnLst>
                <a:cxn ang="0">
                  <a:pos x="2269" y="395"/>
                </a:cxn>
                <a:cxn ang="0">
                  <a:pos x="2093" y="303"/>
                </a:cxn>
                <a:cxn ang="0">
                  <a:pos x="1889" y="342"/>
                </a:cxn>
                <a:cxn ang="0">
                  <a:pos x="1638" y="194"/>
                </a:cxn>
                <a:cxn ang="0">
                  <a:pos x="1603" y="53"/>
                </a:cxn>
                <a:cxn ang="0">
                  <a:pos x="1455" y="81"/>
                </a:cxn>
                <a:cxn ang="0">
                  <a:pos x="1300" y="166"/>
                </a:cxn>
                <a:cxn ang="0">
                  <a:pos x="1247" y="395"/>
                </a:cxn>
                <a:cxn ang="0">
                  <a:pos x="1156" y="261"/>
                </a:cxn>
                <a:cxn ang="0">
                  <a:pos x="1145" y="412"/>
                </a:cxn>
                <a:cxn ang="0">
                  <a:pos x="1202" y="543"/>
                </a:cxn>
                <a:cxn ang="0">
                  <a:pos x="1121" y="451"/>
                </a:cxn>
                <a:cxn ang="0">
                  <a:pos x="1110" y="451"/>
                </a:cxn>
                <a:cxn ang="0">
                  <a:pos x="1043" y="310"/>
                </a:cxn>
                <a:cxn ang="0">
                  <a:pos x="853" y="423"/>
                </a:cxn>
                <a:cxn ang="0">
                  <a:pos x="712" y="430"/>
                </a:cxn>
                <a:cxn ang="0">
                  <a:pos x="599" y="571"/>
                </a:cxn>
                <a:cxn ang="0">
                  <a:pos x="578" y="402"/>
                </a:cxn>
                <a:cxn ang="0">
                  <a:pos x="434" y="342"/>
                </a:cxn>
                <a:cxn ang="0">
                  <a:pos x="293" y="546"/>
                </a:cxn>
                <a:cxn ang="0">
                  <a:pos x="240" y="754"/>
                </a:cxn>
                <a:cxn ang="0">
                  <a:pos x="356" y="779"/>
                </a:cxn>
                <a:cxn ang="0">
                  <a:pos x="441" y="532"/>
                </a:cxn>
                <a:cxn ang="0">
                  <a:pos x="518" y="694"/>
                </a:cxn>
                <a:cxn ang="0">
                  <a:pos x="412" y="779"/>
                </a:cxn>
                <a:cxn ang="0">
                  <a:pos x="268" y="811"/>
                </a:cxn>
                <a:cxn ang="0">
                  <a:pos x="191" y="885"/>
                </a:cxn>
                <a:cxn ang="0">
                  <a:pos x="191" y="948"/>
                </a:cxn>
                <a:cxn ang="0">
                  <a:pos x="102" y="1001"/>
                </a:cxn>
                <a:cxn ang="0">
                  <a:pos x="18" y="1184"/>
                </a:cxn>
                <a:cxn ang="0">
                  <a:pos x="127" y="1138"/>
                </a:cxn>
                <a:cxn ang="0">
                  <a:pos x="346" y="1156"/>
                </a:cxn>
                <a:cxn ang="0">
                  <a:pos x="314" y="1040"/>
                </a:cxn>
                <a:cxn ang="0">
                  <a:pos x="423" y="1198"/>
                </a:cxn>
                <a:cxn ang="0">
                  <a:pos x="508" y="1096"/>
                </a:cxn>
                <a:cxn ang="0">
                  <a:pos x="571" y="1025"/>
                </a:cxn>
                <a:cxn ang="0">
                  <a:pos x="624" y="1029"/>
                </a:cxn>
                <a:cxn ang="0">
                  <a:pos x="606" y="1107"/>
                </a:cxn>
                <a:cxn ang="0">
                  <a:pos x="483" y="1149"/>
                </a:cxn>
                <a:cxn ang="0">
                  <a:pos x="603" y="1205"/>
                </a:cxn>
                <a:cxn ang="0">
                  <a:pos x="599" y="1343"/>
                </a:cxn>
                <a:cxn ang="0">
                  <a:pos x="708" y="1561"/>
                </a:cxn>
                <a:cxn ang="0">
                  <a:pos x="877" y="1473"/>
                </a:cxn>
                <a:cxn ang="0">
                  <a:pos x="832" y="1406"/>
                </a:cxn>
                <a:cxn ang="0">
                  <a:pos x="849" y="1357"/>
                </a:cxn>
                <a:cxn ang="0">
                  <a:pos x="983" y="1385"/>
                </a:cxn>
                <a:cxn ang="0">
                  <a:pos x="1075" y="1441"/>
                </a:cxn>
                <a:cxn ang="0">
                  <a:pos x="1184" y="1554"/>
                </a:cxn>
                <a:cxn ang="0">
                  <a:pos x="1346" y="1431"/>
                </a:cxn>
                <a:cxn ang="0">
                  <a:pos x="1455" y="1660"/>
                </a:cxn>
                <a:cxn ang="0">
                  <a:pos x="1455" y="1540"/>
                </a:cxn>
                <a:cxn ang="0">
                  <a:pos x="1533" y="1455"/>
                </a:cxn>
                <a:cxn ang="0">
                  <a:pos x="1628" y="1420"/>
                </a:cxn>
                <a:cxn ang="0">
                  <a:pos x="1755" y="1188"/>
                </a:cxn>
                <a:cxn ang="0">
                  <a:pos x="1741" y="1159"/>
                </a:cxn>
                <a:cxn ang="0">
                  <a:pos x="1825" y="1159"/>
                </a:cxn>
                <a:cxn ang="0">
                  <a:pos x="1882" y="1064"/>
                </a:cxn>
                <a:cxn ang="0">
                  <a:pos x="1934" y="839"/>
                </a:cxn>
                <a:cxn ang="0">
                  <a:pos x="2283" y="680"/>
                </a:cxn>
                <a:cxn ang="0">
                  <a:pos x="2297" y="768"/>
                </a:cxn>
                <a:cxn ang="0">
                  <a:pos x="2505" y="645"/>
                </a:cxn>
                <a:cxn ang="0">
                  <a:pos x="2621" y="578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id="{10D6EAAE-45FC-4F0F-98A1-B9CB56F4CD9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/>
              <a:ahLst/>
              <a:cxnLst>
                <a:cxn ang="0">
                  <a:pos x="1585" y="1427"/>
                </a:cxn>
                <a:cxn ang="0">
                  <a:pos x="1384" y="1262"/>
                </a:cxn>
                <a:cxn ang="0">
                  <a:pos x="1314" y="1237"/>
                </a:cxn>
                <a:cxn ang="0">
                  <a:pos x="1176" y="1318"/>
                </a:cxn>
                <a:cxn ang="0">
                  <a:pos x="1134" y="1237"/>
                </a:cxn>
                <a:cxn ang="0">
                  <a:pos x="1088" y="1149"/>
                </a:cxn>
                <a:cxn ang="0">
                  <a:pos x="954" y="1145"/>
                </a:cxn>
                <a:cxn ang="0">
                  <a:pos x="1144" y="1054"/>
                </a:cxn>
                <a:cxn ang="0">
                  <a:pos x="1236" y="902"/>
                </a:cxn>
                <a:cxn ang="0">
                  <a:pos x="1289" y="811"/>
                </a:cxn>
                <a:cxn ang="0">
                  <a:pos x="1395" y="733"/>
                </a:cxn>
                <a:cxn ang="0">
                  <a:pos x="1373" y="677"/>
                </a:cxn>
                <a:cxn ang="0">
                  <a:pos x="1476" y="617"/>
                </a:cxn>
                <a:cxn ang="0">
                  <a:pos x="1398" y="398"/>
                </a:cxn>
                <a:cxn ang="0">
                  <a:pos x="1225" y="324"/>
                </a:cxn>
                <a:cxn ang="0">
                  <a:pos x="1197" y="582"/>
                </a:cxn>
                <a:cxn ang="0">
                  <a:pos x="1060" y="515"/>
                </a:cxn>
                <a:cxn ang="0">
                  <a:pos x="1067" y="314"/>
                </a:cxn>
                <a:cxn ang="0">
                  <a:pos x="1159" y="194"/>
                </a:cxn>
                <a:cxn ang="0">
                  <a:pos x="1113" y="141"/>
                </a:cxn>
                <a:cxn ang="0">
                  <a:pos x="1035" y="43"/>
                </a:cxn>
                <a:cxn ang="0">
                  <a:pos x="1025" y="131"/>
                </a:cxn>
                <a:cxn ang="0">
                  <a:pos x="884" y="155"/>
                </a:cxn>
                <a:cxn ang="0">
                  <a:pos x="785" y="166"/>
                </a:cxn>
                <a:cxn ang="0">
                  <a:pos x="690" y="117"/>
                </a:cxn>
                <a:cxn ang="0">
                  <a:pos x="535" y="67"/>
                </a:cxn>
                <a:cxn ang="0">
                  <a:pos x="327" y="74"/>
                </a:cxn>
                <a:cxn ang="0">
                  <a:pos x="123" y="36"/>
                </a:cxn>
                <a:cxn ang="0">
                  <a:pos x="0" y="240"/>
                </a:cxn>
                <a:cxn ang="0">
                  <a:pos x="28" y="370"/>
                </a:cxn>
                <a:cxn ang="0">
                  <a:pos x="140" y="448"/>
                </a:cxn>
                <a:cxn ang="0">
                  <a:pos x="214" y="370"/>
                </a:cxn>
                <a:cxn ang="0">
                  <a:pos x="285" y="381"/>
                </a:cxn>
                <a:cxn ang="0">
                  <a:pos x="486" y="497"/>
                </a:cxn>
                <a:cxn ang="0">
                  <a:pos x="598" y="684"/>
                </a:cxn>
                <a:cxn ang="0">
                  <a:pos x="715" y="1040"/>
                </a:cxn>
                <a:cxn ang="0">
                  <a:pos x="778" y="1050"/>
                </a:cxn>
                <a:cxn ang="0">
                  <a:pos x="1032" y="1247"/>
                </a:cxn>
                <a:cxn ang="0">
                  <a:pos x="1095" y="1286"/>
                </a:cxn>
                <a:cxn ang="0">
                  <a:pos x="1106" y="1307"/>
                </a:cxn>
                <a:cxn ang="0">
                  <a:pos x="1194" y="1325"/>
                </a:cxn>
                <a:cxn ang="0">
                  <a:pos x="1152" y="1494"/>
                </a:cxn>
                <a:cxn ang="0">
                  <a:pos x="1303" y="1709"/>
                </a:cxn>
                <a:cxn ang="0">
                  <a:pos x="1282" y="2075"/>
                </a:cxn>
                <a:cxn ang="0">
                  <a:pos x="1377" y="2463"/>
                </a:cxn>
                <a:cxn ang="0">
                  <a:pos x="1349" y="2216"/>
                </a:cxn>
                <a:cxn ang="0">
                  <a:pos x="1486" y="1987"/>
                </a:cxn>
                <a:cxn ang="0">
                  <a:pos x="1828" y="1519"/>
                </a:cxn>
                <a:cxn ang="0">
                  <a:pos x="1345" y="694"/>
                </a:cxn>
                <a:cxn ang="0">
                  <a:pos x="1141" y="712"/>
                </a:cxn>
                <a:cxn ang="0">
                  <a:pos x="1155" y="790"/>
                </a:cxn>
                <a:cxn ang="0">
                  <a:pos x="1197" y="782"/>
                </a:cxn>
                <a:cxn ang="0">
                  <a:pos x="1088" y="800"/>
                </a:cxn>
                <a:cxn ang="0">
                  <a:pos x="1025" y="708"/>
                </a:cxn>
                <a:cxn ang="0">
                  <a:pos x="1120" y="1223"/>
                </a:cxn>
                <a:cxn ang="0">
                  <a:pos x="1331" y="1656"/>
                </a:cxn>
                <a:cxn ang="0">
                  <a:pos x="1345" y="1589"/>
                </a:cxn>
                <a:cxn ang="0">
                  <a:pos x="1483" y="1378"/>
                </a:cxn>
                <a:cxn ang="0">
                  <a:pos x="1409" y="1378"/>
                </a:cxn>
                <a:cxn ang="0">
                  <a:pos x="1528" y="1374"/>
                </a:cxn>
                <a:cxn ang="0">
                  <a:pos x="1384" y="1413"/>
                </a:cxn>
                <a:cxn ang="0">
                  <a:pos x="1225" y="1410"/>
                </a:cxn>
                <a:cxn ang="0">
                  <a:pos x="1391" y="1769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grpSp>
          <p:nvGrpSpPr>
            <p:cNvPr id="144" name="Group 341">
              <a:extLst>
                <a:ext uri="{FF2B5EF4-FFF2-40B4-BE49-F238E27FC236}">
                  <a16:creationId xmlns:a16="http://schemas.microsoft.com/office/drawing/2014/main" id="{6D7C9E4D-E088-4E70-95D9-9BBC9BBACB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790" y="306"/>
              <a:ext cx="1167" cy="793"/>
              <a:chOff x="698" y="-2896"/>
              <a:chExt cx="1216" cy="793"/>
            </a:xfrm>
          </p:grpSpPr>
          <p:sp>
            <p:nvSpPr>
              <p:cNvPr id="147" name="Freeform 342">
                <a:extLst>
                  <a:ext uri="{FF2B5EF4-FFF2-40B4-BE49-F238E27FC236}">
                    <a16:creationId xmlns:a16="http://schemas.microsoft.com/office/drawing/2014/main" id="{FDCA8AAC-6640-4533-9B55-FC184F3C08D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8" y="18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1"/>
                  </a:cxn>
                  <a:cxn ang="0">
                    <a:pos x="21" y="7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48" name="Freeform 343">
                <a:extLst>
                  <a:ext uri="{FF2B5EF4-FFF2-40B4-BE49-F238E27FC236}">
                    <a16:creationId xmlns:a16="http://schemas.microsoft.com/office/drawing/2014/main" id="{97202AE0-7670-40D9-8243-86D0C54F1D3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/>
                <a:ahLst/>
                <a:cxnLst>
                  <a:cxn ang="0">
                    <a:pos x="53" y="162"/>
                  </a:cxn>
                  <a:cxn ang="0">
                    <a:pos x="71" y="179"/>
                  </a:cxn>
                  <a:cxn ang="0">
                    <a:pos x="57" y="208"/>
                  </a:cxn>
                  <a:cxn ang="0">
                    <a:pos x="29" y="222"/>
                  </a:cxn>
                  <a:cxn ang="0">
                    <a:pos x="0" y="236"/>
                  </a:cxn>
                  <a:cxn ang="0">
                    <a:pos x="25" y="267"/>
                  </a:cxn>
                  <a:cxn ang="0">
                    <a:pos x="53" y="271"/>
                  </a:cxn>
                  <a:cxn ang="0">
                    <a:pos x="39" y="285"/>
                  </a:cxn>
                  <a:cxn ang="0">
                    <a:pos x="22" y="285"/>
                  </a:cxn>
                  <a:cxn ang="0">
                    <a:pos x="25" y="310"/>
                  </a:cxn>
                  <a:cxn ang="0">
                    <a:pos x="50" y="334"/>
                  </a:cxn>
                  <a:cxn ang="0">
                    <a:pos x="106" y="317"/>
                  </a:cxn>
                  <a:cxn ang="0">
                    <a:pos x="131" y="334"/>
                  </a:cxn>
                  <a:cxn ang="0">
                    <a:pos x="148" y="405"/>
                  </a:cxn>
                  <a:cxn ang="0">
                    <a:pos x="148" y="430"/>
                  </a:cxn>
                  <a:cxn ang="0">
                    <a:pos x="145" y="454"/>
                  </a:cxn>
                  <a:cxn ang="0">
                    <a:pos x="159" y="454"/>
                  </a:cxn>
                  <a:cxn ang="0">
                    <a:pos x="177" y="472"/>
                  </a:cxn>
                  <a:cxn ang="0">
                    <a:pos x="162" y="479"/>
                  </a:cxn>
                  <a:cxn ang="0">
                    <a:pos x="180" y="496"/>
                  </a:cxn>
                  <a:cxn ang="0">
                    <a:pos x="166" y="532"/>
                  </a:cxn>
                  <a:cxn ang="0">
                    <a:pos x="159" y="570"/>
                  </a:cxn>
                  <a:cxn ang="0">
                    <a:pos x="187" y="651"/>
                  </a:cxn>
                  <a:cxn ang="0">
                    <a:pos x="219" y="680"/>
                  </a:cxn>
                  <a:cxn ang="0">
                    <a:pos x="222" y="683"/>
                  </a:cxn>
                  <a:cxn ang="0">
                    <a:pos x="247" y="669"/>
                  </a:cxn>
                  <a:cxn ang="0">
                    <a:pos x="258" y="637"/>
                  </a:cxn>
                  <a:cxn ang="0">
                    <a:pos x="275" y="595"/>
                  </a:cxn>
                  <a:cxn ang="0">
                    <a:pos x="303" y="577"/>
                  </a:cxn>
                  <a:cxn ang="0">
                    <a:pos x="342" y="542"/>
                  </a:cxn>
                  <a:cxn ang="0">
                    <a:pos x="367" y="532"/>
                  </a:cxn>
                  <a:cxn ang="0">
                    <a:pos x="388" y="514"/>
                  </a:cxn>
                  <a:cxn ang="0">
                    <a:pos x="395" y="489"/>
                  </a:cxn>
                  <a:cxn ang="0">
                    <a:pos x="356" y="496"/>
                  </a:cxn>
                  <a:cxn ang="0">
                    <a:pos x="367" y="493"/>
                  </a:cxn>
                  <a:cxn ang="0">
                    <a:pos x="377" y="458"/>
                  </a:cxn>
                  <a:cxn ang="0">
                    <a:pos x="395" y="472"/>
                  </a:cxn>
                  <a:cxn ang="0">
                    <a:pos x="402" y="440"/>
                  </a:cxn>
                  <a:cxn ang="0">
                    <a:pos x="402" y="405"/>
                  </a:cxn>
                  <a:cxn ang="0">
                    <a:pos x="434" y="384"/>
                  </a:cxn>
                  <a:cxn ang="0">
                    <a:pos x="437" y="334"/>
                  </a:cxn>
                  <a:cxn ang="0">
                    <a:pos x="402" y="324"/>
                  </a:cxn>
                  <a:cxn ang="0">
                    <a:pos x="398" y="282"/>
                  </a:cxn>
                  <a:cxn ang="0">
                    <a:pos x="398" y="246"/>
                  </a:cxn>
                  <a:cxn ang="0">
                    <a:pos x="413" y="179"/>
                  </a:cxn>
                  <a:cxn ang="0">
                    <a:pos x="430" y="158"/>
                  </a:cxn>
                  <a:cxn ang="0">
                    <a:pos x="420" y="144"/>
                  </a:cxn>
                  <a:cxn ang="0">
                    <a:pos x="458" y="95"/>
                  </a:cxn>
                  <a:cxn ang="0">
                    <a:pos x="434" y="77"/>
                  </a:cxn>
                  <a:cxn ang="0">
                    <a:pos x="427" y="102"/>
                  </a:cxn>
                  <a:cxn ang="0">
                    <a:pos x="377" y="141"/>
                  </a:cxn>
                  <a:cxn ang="0">
                    <a:pos x="416" y="67"/>
                  </a:cxn>
                  <a:cxn ang="0">
                    <a:pos x="377" y="88"/>
                  </a:cxn>
                  <a:cxn ang="0">
                    <a:pos x="377" y="60"/>
                  </a:cxn>
                  <a:cxn ang="0">
                    <a:pos x="349" y="63"/>
                  </a:cxn>
                  <a:cxn ang="0">
                    <a:pos x="388" y="45"/>
                  </a:cxn>
                  <a:cxn ang="0">
                    <a:pos x="356" y="17"/>
                  </a:cxn>
                  <a:cxn ang="0">
                    <a:pos x="303" y="38"/>
                  </a:cxn>
                  <a:cxn ang="0">
                    <a:pos x="339" y="10"/>
                  </a:cxn>
                  <a:cxn ang="0">
                    <a:pos x="229" y="35"/>
                  </a:cxn>
                  <a:cxn ang="0">
                    <a:pos x="173" y="56"/>
                  </a:cxn>
                  <a:cxn ang="0">
                    <a:pos x="103" y="84"/>
                  </a:cxn>
                  <a:cxn ang="0">
                    <a:pos x="99" y="127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49" name="Freeform 344">
                <a:extLst>
                  <a:ext uri="{FF2B5EF4-FFF2-40B4-BE49-F238E27FC236}">
                    <a16:creationId xmlns:a16="http://schemas.microsoft.com/office/drawing/2014/main" id="{5EA08137-FBE8-44C5-921A-D4938E11E88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/>
                <a:ahLst/>
                <a:cxnLst>
                  <a:cxn ang="0">
                    <a:pos x="17" y="14"/>
                  </a:cxn>
                  <a:cxn ang="0">
                    <a:pos x="17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7" y="14"/>
                  </a:cxn>
                  <a:cxn ang="0">
                    <a:pos x="17" y="14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0" name="Freeform 345">
                <a:extLst>
                  <a:ext uri="{FF2B5EF4-FFF2-40B4-BE49-F238E27FC236}">
                    <a16:creationId xmlns:a16="http://schemas.microsoft.com/office/drawing/2014/main" id="{78B3BC74-62E3-4C21-8524-BE8872CC6D9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861" y="-2579"/>
                <a:ext cx="15" cy="21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1"/>
                  </a:cxn>
                  <a:cxn ang="0">
                    <a:pos x="14" y="7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4" y="18"/>
                  </a:cxn>
                  <a:cxn ang="0">
                    <a:pos x="14" y="18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1" name="Freeform 346">
                <a:extLst>
                  <a:ext uri="{FF2B5EF4-FFF2-40B4-BE49-F238E27FC236}">
                    <a16:creationId xmlns:a16="http://schemas.microsoft.com/office/drawing/2014/main" id="{9D9F5C7D-EBB8-46F6-A102-05C10659249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14" y="43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1" y="39"/>
                  </a:cxn>
                  <a:cxn ang="0">
                    <a:pos x="25" y="43"/>
                  </a:cxn>
                  <a:cxn ang="0">
                    <a:pos x="28" y="46"/>
                  </a:cxn>
                  <a:cxn ang="0">
                    <a:pos x="32" y="50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39" y="46"/>
                  </a:cxn>
                  <a:cxn ang="0">
                    <a:pos x="39" y="39"/>
                  </a:cxn>
                  <a:cxn ang="0">
                    <a:pos x="35" y="36"/>
                  </a:cxn>
                  <a:cxn ang="0">
                    <a:pos x="35" y="32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2" y="25"/>
                  </a:cxn>
                  <a:cxn ang="0">
                    <a:pos x="32" y="25"/>
                  </a:cxn>
                  <a:cxn ang="0">
                    <a:pos x="28" y="25"/>
                  </a:cxn>
                  <a:cxn ang="0">
                    <a:pos x="25" y="25"/>
                  </a:cxn>
                  <a:cxn ang="0">
                    <a:pos x="21" y="25"/>
                  </a:cxn>
                  <a:cxn ang="0">
                    <a:pos x="18" y="22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5" y="4"/>
                  </a:cxn>
                  <a:cxn ang="0">
                    <a:pos x="21" y="4"/>
                  </a:cxn>
                  <a:cxn ang="0">
                    <a:pos x="14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" y="29"/>
                  </a:cxn>
                  <a:cxn ang="0">
                    <a:pos x="7" y="29"/>
                  </a:cxn>
                  <a:cxn ang="0">
                    <a:pos x="7" y="29"/>
                  </a:cxn>
                  <a:cxn ang="0">
                    <a:pos x="4" y="32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11" y="46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2" name="Freeform 347">
                <a:extLst>
                  <a:ext uri="{FF2B5EF4-FFF2-40B4-BE49-F238E27FC236}">
                    <a16:creationId xmlns:a16="http://schemas.microsoft.com/office/drawing/2014/main" id="{186E21E6-DF5D-4C0F-A7F7-9D47AB13959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/>
                <a:ahLst/>
                <a:cxnLst>
                  <a:cxn ang="0">
                    <a:pos x="236" y="240"/>
                  </a:cxn>
                  <a:cxn ang="0">
                    <a:pos x="243" y="261"/>
                  </a:cxn>
                  <a:cxn ang="0">
                    <a:pos x="260" y="257"/>
                  </a:cxn>
                  <a:cxn ang="0">
                    <a:pos x="285" y="247"/>
                  </a:cxn>
                  <a:cxn ang="0">
                    <a:pos x="285" y="233"/>
                  </a:cxn>
                  <a:cxn ang="0">
                    <a:pos x="288" y="222"/>
                  </a:cxn>
                  <a:cxn ang="0">
                    <a:pos x="278" y="208"/>
                  </a:cxn>
                  <a:cxn ang="0">
                    <a:pos x="264" y="208"/>
                  </a:cxn>
                  <a:cxn ang="0">
                    <a:pos x="229" y="176"/>
                  </a:cxn>
                  <a:cxn ang="0">
                    <a:pos x="214" y="173"/>
                  </a:cxn>
                  <a:cxn ang="0">
                    <a:pos x="229" y="155"/>
                  </a:cxn>
                  <a:cxn ang="0">
                    <a:pos x="229" y="134"/>
                  </a:cxn>
                  <a:cxn ang="0">
                    <a:pos x="218" y="124"/>
                  </a:cxn>
                  <a:cxn ang="0">
                    <a:pos x="204" y="99"/>
                  </a:cxn>
                  <a:cxn ang="0">
                    <a:pos x="190" y="102"/>
                  </a:cxn>
                  <a:cxn ang="0">
                    <a:pos x="186" y="92"/>
                  </a:cxn>
                  <a:cxn ang="0">
                    <a:pos x="176" y="81"/>
                  </a:cxn>
                  <a:cxn ang="0">
                    <a:pos x="155" y="60"/>
                  </a:cxn>
                  <a:cxn ang="0">
                    <a:pos x="116" y="50"/>
                  </a:cxn>
                  <a:cxn ang="0">
                    <a:pos x="81" y="46"/>
                  </a:cxn>
                  <a:cxn ang="0">
                    <a:pos x="88" y="25"/>
                  </a:cxn>
                  <a:cxn ang="0">
                    <a:pos x="77" y="7"/>
                  </a:cxn>
                  <a:cxn ang="0">
                    <a:pos x="56" y="35"/>
                  </a:cxn>
                  <a:cxn ang="0">
                    <a:pos x="74" y="88"/>
                  </a:cxn>
                  <a:cxn ang="0">
                    <a:pos x="67" y="92"/>
                  </a:cxn>
                  <a:cxn ang="0">
                    <a:pos x="45" y="39"/>
                  </a:cxn>
                  <a:cxn ang="0">
                    <a:pos x="52" y="4"/>
                  </a:cxn>
                  <a:cxn ang="0">
                    <a:pos x="17" y="18"/>
                  </a:cxn>
                  <a:cxn ang="0">
                    <a:pos x="0" y="60"/>
                  </a:cxn>
                  <a:cxn ang="0">
                    <a:pos x="3" y="74"/>
                  </a:cxn>
                  <a:cxn ang="0">
                    <a:pos x="24" y="109"/>
                  </a:cxn>
                  <a:cxn ang="0">
                    <a:pos x="35" y="116"/>
                  </a:cxn>
                  <a:cxn ang="0">
                    <a:pos x="81" y="131"/>
                  </a:cxn>
                  <a:cxn ang="0">
                    <a:pos x="102" y="131"/>
                  </a:cxn>
                  <a:cxn ang="0">
                    <a:pos x="144" y="148"/>
                  </a:cxn>
                  <a:cxn ang="0">
                    <a:pos x="151" y="159"/>
                  </a:cxn>
                  <a:cxn ang="0">
                    <a:pos x="162" y="180"/>
                  </a:cxn>
                  <a:cxn ang="0">
                    <a:pos x="158" y="229"/>
                  </a:cxn>
                  <a:cxn ang="0">
                    <a:pos x="137" y="254"/>
                  </a:cxn>
                  <a:cxn ang="0">
                    <a:pos x="112" y="264"/>
                  </a:cxn>
                  <a:cxn ang="0">
                    <a:pos x="130" y="282"/>
                  </a:cxn>
                  <a:cxn ang="0">
                    <a:pos x="169" y="289"/>
                  </a:cxn>
                  <a:cxn ang="0">
                    <a:pos x="190" y="314"/>
                  </a:cxn>
                  <a:cxn ang="0">
                    <a:pos x="214" y="328"/>
                  </a:cxn>
                  <a:cxn ang="0">
                    <a:pos x="232" y="335"/>
                  </a:cxn>
                  <a:cxn ang="0">
                    <a:pos x="218" y="307"/>
                  </a:cxn>
                  <a:cxn ang="0">
                    <a:pos x="218" y="300"/>
                  </a:cxn>
                  <a:cxn ang="0">
                    <a:pos x="250" y="321"/>
                  </a:cxn>
                  <a:cxn ang="0">
                    <a:pos x="257" y="321"/>
                  </a:cxn>
                  <a:cxn ang="0">
                    <a:pos x="257" y="293"/>
                  </a:cxn>
                  <a:cxn ang="0">
                    <a:pos x="232" y="271"/>
                  </a:cxn>
                  <a:cxn ang="0">
                    <a:pos x="222" y="261"/>
                  </a:cxn>
                  <a:cxn ang="0">
                    <a:pos x="214" y="236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3" name="Freeform 348">
                <a:extLst>
                  <a:ext uri="{FF2B5EF4-FFF2-40B4-BE49-F238E27FC236}">
                    <a16:creationId xmlns:a16="http://schemas.microsoft.com/office/drawing/2014/main" id="{166C14CA-9739-425A-9F8D-B44E11A10F5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181" y="-2241"/>
                <a:ext cx="84" cy="64"/>
              </a:xfrm>
              <a:custGeom>
                <a:avLst/>
                <a:gdLst/>
                <a:ahLst/>
                <a:cxnLst>
                  <a:cxn ang="0">
                    <a:pos x="85" y="46"/>
                  </a:cxn>
                  <a:cxn ang="0">
                    <a:pos x="85" y="46"/>
                  </a:cxn>
                  <a:cxn ang="0">
                    <a:pos x="81" y="39"/>
                  </a:cxn>
                  <a:cxn ang="0">
                    <a:pos x="78" y="36"/>
                  </a:cxn>
                  <a:cxn ang="0">
                    <a:pos x="71" y="32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60" y="21"/>
                  </a:cxn>
                  <a:cxn ang="0">
                    <a:pos x="57" y="18"/>
                  </a:cxn>
                  <a:cxn ang="0">
                    <a:pos x="49" y="14"/>
                  </a:cxn>
                  <a:cxn ang="0">
                    <a:pos x="42" y="14"/>
                  </a:cxn>
                  <a:cxn ang="0">
                    <a:pos x="39" y="11"/>
                  </a:cxn>
                  <a:cxn ang="0">
                    <a:pos x="35" y="0"/>
                  </a:cxn>
                  <a:cxn ang="0">
                    <a:pos x="25" y="14"/>
                  </a:cxn>
                  <a:cxn ang="0">
                    <a:pos x="21" y="18"/>
                  </a:cxn>
                  <a:cxn ang="0">
                    <a:pos x="18" y="18"/>
                  </a:cxn>
                  <a:cxn ang="0">
                    <a:pos x="14" y="21"/>
                  </a:cxn>
                  <a:cxn ang="0">
                    <a:pos x="11" y="25"/>
                  </a:cxn>
                  <a:cxn ang="0">
                    <a:pos x="7" y="32"/>
                  </a:cxn>
                  <a:cxn ang="0">
                    <a:pos x="7" y="39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1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1" y="60"/>
                  </a:cxn>
                  <a:cxn ang="0">
                    <a:pos x="25" y="60"/>
                  </a:cxn>
                  <a:cxn ang="0">
                    <a:pos x="28" y="64"/>
                  </a:cxn>
                  <a:cxn ang="0">
                    <a:pos x="32" y="64"/>
                  </a:cxn>
                  <a:cxn ang="0">
                    <a:pos x="39" y="60"/>
                  </a:cxn>
                  <a:cxn ang="0">
                    <a:pos x="60" y="50"/>
                  </a:cxn>
                  <a:cxn ang="0">
                    <a:pos x="78" y="53"/>
                  </a:cxn>
                  <a:cxn ang="0">
                    <a:pos x="85" y="46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4" name="Freeform 349">
                <a:extLst>
                  <a:ext uri="{FF2B5EF4-FFF2-40B4-BE49-F238E27FC236}">
                    <a16:creationId xmlns:a16="http://schemas.microsoft.com/office/drawing/2014/main" id="{D0A91916-4ADA-45E5-9103-5247EAB4028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14" y="10"/>
                  </a:cxn>
                  <a:cxn ang="0">
                    <a:pos x="21" y="10"/>
                  </a:cxn>
                  <a:cxn ang="0">
                    <a:pos x="28" y="10"/>
                  </a:cxn>
                  <a:cxn ang="0">
                    <a:pos x="32" y="7"/>
                  </a:cxn>
                  <a:cxn ang="0">
                    <a:pos x="32" y="3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7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5" name="Freeform 350">
                <a:extLst>
                  <a:ext uri="{FF2B5EF4-FFF2-40B4-BE49-F238E27FC236}">
                    <a16:creationId xmlns:a16="http://schemas.microsoft.com/office/drawing/2014/main" id="{8BD51229-53FF-4BD6-BADF-BE91F35C0FE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/>
                <a:ahLst/>
                <a:cxnLst>
                  <a:cxn ang="0">
                    <a:pos x="84" y="59"/>
                  </a:cxn>
                  <a:cxn ang="0">
                    <a:pos x="77" y="59"/>
                  </a:cxn>
                  <a:cxn ang="0">
                    <a:pos x="67" y="59"/>
                  </a:cxn>
                  <a:cxn ang="0">
                    <a:pos x="63" y="52"/>
                  </a:cxn>
                  <a:cxn ang="0">
                    <a:pos x="67" y="49"/>
                  </a:cxn>
                  <a:cxn ang="0">
                    <a:pos x="74" y="38"/>
                  </a:cxn>
                  <a:cxn ang="0">
                    <a:pos x="81" y="38"/>
                  </a:cxn>
                  <a:cxn ang="0">
                    <a:pos x="81" y="28"/>
                  </a:cxn>
                  <a:cxn ang="0">
                    <a:pos x="81" y="17"/>
                  </a:cxn>
                  <a:cxn ang="0">
                    <a:pos x="77" y="10"/>
                  </a:cxn>
                  <a:cxn ang="0">
                    <a:pos x="70" y="0"/>
                  </a:cxn>
                  <a:cxn ang="0">
                    <a:pos x="56" y="3"/>
                  </a:cxn>
                  <a:cxn ang="0">
                    <a:pos x="49" y="7"/>
                  </a:cxn>
                  <a:cxn ang="0">
                    <a:pos x="39" y="3"/>
                  </a:cxn>
                  <a:cxn ang="0">
                    <a:pos x="28" y="3"/>
                  </a:cxn>
                  <a:cxn ang="0">
                    <a:pos x="21" y="14"/>
                  </a:cxn>
                  <a:cxn ang="0">
                    <a:pos x="21" y="21"/>
                  </a:cxn>
                  <a:cxn ang="0">
                    <a:pos x="21" y="35"/>
                  </a:cxn>
                  <a:cxn ang="0">
                    <a:pos x="28" y="42"/>
                  </a:cxn>
                  <a:cxn ang="0">
                    <a:pos x="35" y="49"/>
                  </a:cxn>
                  <a:cxn ang="0">
                    <a:pos x="31" y="59"/>
                  </a:cxn>
                  <a:cxn ang="0">
                    <a:pos x="28" y="63"/>
                  </a:cxn>
                  <a:cxn ang="0">
                    <a:pos x="17" y="56"/>
                  </a:cxn>
                  <a:cxn ang="0">
                    <a:pos x="14" y="49"/>
                  </a:cxn>
                  <a:cxn ang="0">
                    <a:pos x="7" y="49"/>
                  </a:cxn>
                  <a:cxn ang="0">
                    <a:pos x="0" y="49"/>
                  </a:cxn>
                  <a:cxn ang="0">
                    <a:pos x="0" y="56"/>
                  </a:cxn>
                  <a:cxn ang="0">
                    <a:pos x="0" y="67"/>
                  </a:cxn>
                  <a:cxn ang="0">
                    <a:pos x="3" y="77"/>
                  </a:cxn>
                  <a:cxn ang="0">
                    <a:pos x="14" y="88"/>
                  </a:cxn>
                  <a:cxn ang="0">
                    <a:pos x="21" y="95"/>
                  </a:cxn>
                  <a:cxn ang="0">
                    <a:pos x="31" y="109"/>
                  </a:cxn>
                  <a:cxn ang="0">
                    <a:pos x="35" y="112"/>
                  </a:cxn>
                  <a:cxn ang="0">
                    <a:pos x="39" y="123"/>
                  </a:cxn>
                  <a:cxn ang="0">
                    <a:pos x="49" y="130"/>
                  </a:cxn>
                  <a:cxn ang="0">
                    <a:pos x="67" y="126"/>
                  </a:cxn>
                  <a:cxn ang="0">
                    <a:pos x="74" y="126"/>
                  </a:cxn>
                  <a:cxn ang="0">
                    <a:pos x="84" y="116"/>
                  </a:cxn>
                  <a:cxn ang="0">
                    <a:pos x="88" y="109"/>
                  </a:cxn>
                  <a:cxn ang="0">
                    <a:pos x="88" y="95"/>
                  </a:cxn>
                  <a:cxn ang="0">
                    <a:pos x="84" y="77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6" name="Freeform 351">
                <a:extLst>
                  <a:ext uri="{FF2B5EF4-FFF2-40B4-BE49-F238E27FC236}">
                    <a16:creationId xmlns:a16="http://schemas.microsoft.com/office/drawing/2014/main" id="{1C7D6964-501C-46C2-93CB-170B81148F2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/>
                <a:ahLst/>
                <a:cxnLst>
                  <a:cxn ang="0">
                    <a:pos x="57" y="7"/>
                  </a:cxn>
                  <a:cxn ang="0">
                    <a:pos x="50" y="7"/>
                  </a:cxn>
                  <a:cxn ang="0">
                    <a:pos x="39" y="3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4" y="3"/>
                  </a:cxn>
                  <a:cxn ang="0">
                    <a:pos x="7" y="14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4" y="42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7" y="77"/>
                  </a:cxn>
                  <a:cxn ang="0">
                    <a:pos x="11" y="109"/>
                  </a:cxn>
                  <a:cxn ang="0">
                    <a:pos x="14" y="112"/>
                  </a:cxn>
                  <a:cxn ang="0">
                    <a:pos x="25" y="109"/>
                  </a:cxn>
                  <a:cxn ang="0">
                    <a:pos x="28" y="95"/>
                  </a:cxn>
                  <a:cxn ang="0">
                    <a:pos x="25" y="91"/>
                  </a:cxn>
                  <a:cxn ang="0">
                    <a:pos x="25" y="81"/>
                  </a:cxn>
                  <a:cxn ang="0">
                    <a:pos x="25" y="74"/>
                  </a:cxn>
                  <a:cxn ang="0">
                    <a:pos x="35" y="70"/>
                  </a:cxn>
                  <a:cxn ang="0">
                    <a:pos x="43" y="70"/>
                  </a:cxn>
                  <a:cxn ang="0">
                    <a:pos x="53" y="63"/>
                  </a:cxn>
                  <a:cxn ang="0">
                    <a:pos x="57" y="53"/>
                  </a:cxn>
                  <a:cxn ang="0">
                    <a:pos x="64" y="42"/>
                  </a:cxn>
                  <a:cxn ang="0">
                    <a:pos x="67" y="24"/>
                  </a:cxn>
                  <a:cxn ang="0">
                    <a:pos x="71" y="21"/>
                  </a:cxn>
                  <a:cxn ang="0">
                    <a:pos x="71" y="14"/>
                  </a:cxn>
                  <a:cxn ang="0">
                    <a:pos x="67" y="7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7" name="Freeform 352">
                <a:extLst>
                  <a:ext uri="{FF2B5EF4-FFF2-40B4-BE49-F238E27FC236}">
                    <a16:creationId xmlns:a16="http://schemas.microsoft.com/office/drawing/2014/main" id="{B60E8AB8-B4C0-46EE-BD9F-A1B5E4CDE18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/>
                <a:ahLst/>
                <a:cxnLst>
                  <a:cxn ang="0">
                    <a:pos x="8" y="98"/>
                  </a:cxn>
                  <a:cxn ang="0">
                    <a:pos x="15" y="105"/>
                  </a:cxn>
                  <a:cxn ang="0">
                    <a:pos x="18" y="116"/>
                  </a:cxn>
                  <a:cxn ang="0">
                    <a:pos x="22" y="119"/>
                  </a:cxn>
                  <a:cxn ang="0">
                    <a:pos x="32" y="119"/>
                  </a:cxn>
                  <a:cxn ang="0">
                    <a:pos x="36" y="112"/>
                  </a:cxn>
                  <a:cxn ang="0">
                    <a:pos x="39" y="109"/>
                  </a:cxn>
                  <a:cxn ang="0">
                    <a:pos x="50" y="109"/>
                  </a:cxn>
                  <a:cxn ang="0">
                    <a:pos x="53" y="109"/>
                  </a:cxn>
                  <a:cxn ang="0">
                    <a:pos x="57" y="102"/>
                  </a:cxn>
                  <a:cxn ang="0">
                    <a:pos x="60" y="95"/>
                  </a:cxn>
                  <a:cxn ang="0">
                    <a:pos x="64" y="81"/>
                  </a:cxn>
                  <a:cxn ang="0">
                    <a:pos x="71" y="63"/>
                  </a:cxn>
                  <a:cxn ang="0">
                    <a:pos x="89" y="49"/>
                  </a:cxn>
                  <a:cxn ang="0">
                    <a:pos x="110" y="31"/>
                  </a:cxn>
                  <a:cxn ang="0">
                    <a:pos x="106" y="31"/>
                  </a:cxn>
                  <a:cxn ang="0">
                    <a:pos x="96" y="21"/>
                  </a:cxn>
                  <a:cxn ang="0">
                    <a:pos x="92" y="17"/>
                  </a:cxn>
                  <a:cxn ang="0">
                    <a:pos x="85" y="10"/>
                  </a:cxn>
                  <a:cxn ang="0">
                    <a:pos x="78" y="17"/>
                  </a:cxn>
                  <a:cxn ang="0">
                    <a:pos x="74" y="21"/>
                  </a:cxn>
                  <a:cxn ang="0">
                    <a:pos x="71" y="21"/>
                  </a:cxn>
                  <a:cxn ang="0">
                    <a:pos x="67" y="14"/>
                  </a:cxn>
                  <a:cxn ang="0">
                    <a:pos x="64" y="7"/>
                  </a:cxn>
                  <a:cxn ang="0">
                    <a:pos x="57" y="7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29" y="3"/>
                  </a:cxn>
                  <a:cxn ang="0">
                    <a:pos x="29" y="7"/>
                  </a:cxn>
                  <a:cxn ang="0">
                    <a:pos x="25" y="7"/>
                  </a:cxn>
                  <a:cxn ang="0">
                    <a:pos x="18" y="7"/>
                  </a:cxn>
                  <a:cxn ang="0">
                    <a:pos x="15" y="17"/>
                  </a:cxn>
                  <a:cxn ang="0">
                    <a:pos x="18" y="24"/>
                  </a:cxn>
                  <a:cxn ang="0">
                    <a:pos x="18" y="31"/>
                  </a:cxn>
                  <a:cxn ang="0">
                    <a:pos x="18" y="38"/>
                  </a:cxn>
                  <a:cxn ang="0">
                    <a:pos x="15" y="45"/>
                  </a:cxn>
                  <a:cxn ang="0">
                    <a:pos x="8" y="63"/>
                  </a:cxn>
                  <a:cxn ang="0">
                    <a:pos x="4" y="84"/>
                  </a:cxn>
                  <a:cxn ang="0">
                    <a:pos x="0" y="88"/>
                  </a:cxn>
                  <a:cxn ang="0">
                    <a:pos x="4" y="95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8" name="Freeform 353">
                <a:extLst>
                  <a:ext uri="{FF2B5EF4-FFF2-40B4-BE49-F238E27FC236}">
                    <a16:creationId xmlns:a16="http://schemas.microsoft.com/office/drawing/2014/main" id="{327726E0-5F70-47C5-9FA9-419A08419BF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/>
                <a:ahLst/>
                <a:cxnLst>
                  <a:cxn ang="0">
                    <a:pos x="219" y="151"/>
                  </a:cxn>
                  <a:cxn ang="0">
                    <a:pos x="240" y="151"/>
                  </a:cxn>
                  <a:cxn ang="0">
                    <a:pos x="243" y="148"/>
                  </a:cxn>
                  <a:cxn ang="0">
                    <a:pos x="240" y="134"/>
                  </a:cxn>
                  <a:cxn ang="0">
                    <a:pos x="222" y="127"/>
                  </a:cxn>
                  <a:cxn ang="0">
                    <a:pos x="198" y="120"/>
                  </a:cxn>
                  <a:cxn ang="0">
                    <a:pos x="184" y="84"/>
                  </a:cxn>
                  <a:cxn ang="0">
                    <a:pos x="180" y="49"/>
                  </a:cxn>
                  <a:cxn ang="0">
                    <a:pos x="177" y="28"/>
                  </a:cxn>
                  <a:cxn ang="0">
                    <a:pos x="159" y="21"/>
                  </a:cxn>
                  <a:cxn ang="0">
                    <a:pos x="148" y="32"/>
                  </a:cxn>
                  <a:cxn ang="0">
                    <a:pos x="134" y="25"/>
                  </a:cxn>
                  <a:cxn ang="0">
                    <a:pos x="127" y="17"/>
                  </a:cxn>
                  <a:cxn ang="0">
                    <a:pos x="117" y="28"/>
                  </a:cxn>
                  <a:cxn ang="0">
                    <a:pos x="106" y="32"/>
                  </a:cxn>
                  <a:cxn ang="0">
                    <a:pos x="96" y="14"/>
                  </a:cxn>
                  <a:cxn ang="0">
                    <a:pos x="85" y="7"/>
                  </a:cxn>
                  <a:cxn ang="0">
                    <a:pos x="85" y="25"/>
                  </a:cxn>
                  <a:cxn ang="0">
                    <a:pos x="78" y="39"/>
                  </a:cxn>
                  <a:cxn ang="0">
                    <a:pos x="67" y="28"/>
                  </a:cxn>
                  <a:cxn ang="0">
                    <a:pos x="67" y="10"/>
                  </a:cxn>
                  <a:cxn ang="0">
                    <a:pos x="67" y="7"/>
                  </a:cxn>
                  <a:cxn ang="0">
                    <a:pos x="57" y="0"/>
                  </a:cxn>
                  <a:cxn ang="0">
                    <a:pos x="39" y="10"/>
                  </a:cxn>
                  <a:cxn ang="0">
                    <a:pos x="14" y="25"/>
                  </a:cxn>
                  <a:cxn ang="0">
                    <a:pos x="7" y="39"/>
                  </a:cxn>
                  <a:cxn ang="0">
                    <a:pos x="4" y="56"/>
                  </a:cxn>
                  <a:cxn ang="0">
                    <a:pos x="0" y="63"/>
                  </a:cxn>
                  <a:cxn ang="0">
                    <a:pos x="0" y="74"/>
                  </a:cxn>
                  <a:cxn ang="0">
                    <a:pos x="25" y="81"/>
                  </a:cxn>
                  <a:cxn ang="0">
                    <a:pos x="39" y="81"/>
                  </a:cxn>
                  <a:cxn ang="0">
                    <a:pos x="46" y="77"/>
                  </a:cxn>
                  <a:cxn ang="0">
                    <a:pos x="46" y="88"/>
                  </a:cxn>
                  <a:cxn ang="0">
                    <a:pos x="29" y="95"/>
                  </a:cxn>
                  <a:cxn ang="0">
                    <a:pos x="22" y="91"/>
                  </a:cxn>
                  <a:cxn ang="0">
                    <a:pos x="11" y="95"/>
                  </a:cxn>
                  <a:cxn ang="0">
                    <a:pos x="7" y="106"/>
                  </a:cxn>
                  <a:cxn ang="0">
                    <a:pos x="25" y="113"/>
                  </a:cxn>
                  <a:cxn ang="0">
                    <a:pos x="46" y="113"/>
                  </a:cxn>
                  <a:cxn ang="0">
                    <a:pos x="74" y="109"/>
                  </a:cxn>
                  <a:cxn ang="0">
                    <a:pos x="88" y="120"/>
                  </a:cxn>
                  <a:cxn ang="0">
                    <a:pos x="88" y="127"/>
                  </a:cxn>
                  <a:cxn ang="0">
                    <a:pos x="85" y="141"/>
                  </a:cxn>
                  <a:cxn ang="0">
                    <a:pos x="71" y="137"/>
                  </a:cxn>
                  <a:cxn ang="0">
                    <a:pos x="53" y="137"/>
                  </a:cxn>
                  <a:cxn ang="0">
                    <a:pos x="39" y="137"/>
                  </a:cxn>
                  <a:cxn ang="0">
                    <a:pos x="25" y="141"/>
                  </a:cxn>
                  <a:cxn ang="0">
                    <a:pos x="22" y="151"/>
                  </a:cxn>
                  <a:cxn ang="0">
                    <a:pos x="32" y="162"/>
                  </a:cxn>
                  <a:cxn ang="0">
                    <a:pos x="53" y="173"/>
                  </a:cxn>
                  <a:cxn ang="0">
                    <a:pos x="67" y="183"/>
                  </a:cxn>
                  <a:cxn ang="0">
                    <a:pos x="81" y="194"/>
                  </a:cxn>
                  <a:cxn ang="0">
                    <a:pos x="155" y="173"/>
                  </a:cxn>
                  <a:cxn ang="0">
                    <a:pos x="169" y="173"/>
                  </a:cxn>
                  <a:cxn ang="0">
                    <a:pos x="187" y="183"/>
                  </a:cxn>
                  <a:cxn ang="0">
                    <a:pos x="194" y="180"/>
                  </a:cxn>
                  <a:cxn ang="0">
                    <a:pos x="198" y="180"/>
                  </a:cxn>
                  <a:cxn ang="0">
                    <a:pos x="212" y="180"/>
                  </a:cxn>
                  <a:cxn ang="0">
                    <a:pos x="222" y="173"/>
                  </a:cxn>
                  <a:cxn ang="0">
                    <a:pos x="219" y="165"/>
                  </a:cxn>
                  <a:cxn ang="0">
                    <a:pos x="208" y="162"/>
                  </a:cxn>
                  <a:cxn ang="0">
                    <a:pos x="205" y="158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59" name="Freeform 354">
                <a:extLst>
                  <a:ext uri="{FF2B5EF4-FFF2-40B4-BE49-F238E27FC236}">
                    <a16:creationId xmlns:a16="http://schemas.microsoft.com/office/drawing/2014/main" id="{AA29956B-0049-47D0-97E9-98F9CD1B60B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/>
                <a:ahLst/>
                <a:cxnLst>
                  <a:cxn ang="0">
                    <a:pos x="43" y="92"/>
                  </a:cxn>
                  <a:cxn ang="0">
                    <a:pos x="50" y="96"/>
                  </a:cxn>
                  <a:cxn ang="0">
                    <a:pos x="60" y="96"/>
                  </a:cxn>
                  <a:cxn ang="0">
                    <a:pos x="64" y="88"/>
                  </a:cxn>
                  <a:cxn ang="0">
                    <a:pos x="74" y="78"/>
                  </a:cxn>
                  <a:cxn ang="0">
                    <a:pos x="81" y="60"/>
                  </a:cxn>
                  <a:cxn ang="0">
                    <a:pos x="85" y="64"/>
                  </a:cxn>
                  <a:cxn ang="0">
                    <a:pos x="96" y="67"/>
                  </a:cxn>
                  <a:cxn ang="0">
                    <a:pos x="110" y="60"/>
                  </a:cxn>
                  <a:cxn ang="0">
                    <a:pos x="110" y="57"/>
                  </a:cxn>
                  <a:cxn ang="0">
                    <a:pos x="113" y="50"/>
                  </a:cxn>
                  <a:cxn ang="0">
                    <a:pos x="110" y="46"/>
                  </a:cxn>
                  <a:cxn ang="0">
                    <a:pos x="113" y="43"/>
                  </a:cxn>
                  <a:cxn ang="0">
                    <a:pos x="117" y="36"/>
                  </a:cxn>
                  <a:cxn ang="0">
                    <a:pos x="113" y="29"/>
                  </a:cxn>
                  <a:cxn ang="0">
                    <a:pos x="117" y="22"/>
                  </a:cxn>
                  <a:cxn ang="0">
                    <a:pos x="124" y="14"/>
                  </a:cxn>
                  <a:cxn ang="0">
                    <a:pos x="124" y="11"/>
                  </a:cxn>
                  <a:cxn ang="0">
                    <a:pos x="117" y="7"/>
                  </a:cxn>
                  <a:cxn ang="0">
                    <a:pos x="110" y="0"/>
                  </a:cxn>
                  <a:cxn ang="0">
                    <a:pos x="92" y="14"/>
                  </a:cxn>
                  <a:cxn ang="0">
                    <a:pos x="85" y="14"/>
                  </a:cxn>
                  <a:cxn ang="0">
                    <a:pos x="71" y="18"/>
                  </a:cxn>
                  <a:cxn ang="0">
                    <a:pos x="64" y="22"/>
                  </a:cxn>
                  <a:cxn ang="0">
                    <a:pos x="53" y="36"/>
                  </a:cxn>
                  <a:cxn ang="0">
                    <a:pos x="39" y="53"/>
                  </a:cxn>
                  <a:cxn ang="0">
                    <a:pos x="25" y="67"/>
                  </a:cxn>
                  <a:cxn ang="0">
                    <a:pos x="15" y="71"/>
                  </a:cxn>
                  <a:cxn ang="0">
                    <a:pos x="7" y="71"/>
                  </a:cxn>
                  <a:cxn ang="0">
                    <a:pos x="0" y="74"/>
                  </a:cxn>
                  <a:cxn ang="0">
                    <a:pos x="4" y="81"/>
                  </a:cxn>
                  <a:cxn ang="0">
                    <a:pos x="7" y="88"/>
                  </a:cxn>
                  <a:cxn ang="0">
                    <a:pos x="18" y="96"/>
                  </a:cxn>
                  <a:cxn ang="0">
                    <a:pos x="36" y="96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0" name="Freeform 355">
                <a:extLst>
                  <a:ext uri="{FF2B5EF4-FFF2-40B4-BE49-F238E27FC236}">
                    <a16:creationId xmlns:a16="http://schemas.microsoft.com/office/drawing/2014/main" id="{9E701F0E-EB47-448C-8537-E733EA69084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21" y="14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7" y="28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1" y="28"/>
                  </a:cxn>
                  <a:cxn ang="0">
                    <a:pos x="25" y="2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1" name="Freeform 356">
                <a:extLst>
                  <a:ext uri="{FF2B5EF4-FFF2-40B4-BE49-F238E27FC236}">
                    <a16:creationId xmlns:a16="http://schemas.microsoft.com/office/drawing/2014/main" id="{1D6CA096-9212-4F74-B544-A6508ED7B77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1" y="36"/>
                  </a:cxn>
                  <a:cxn ang="0">
                    <a:pos x="14" y="32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5" y="29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9" y="39"/>
                  </a:cxn>
                  <a:cxn ang="0">
                    <a:pos x="43" y="43"/>
                  </a:cxn>
                  <a:cxn ang="0">
                    <a:pos x="50" y="43"/>
                  </a:cxn>
                  <a:cxn ang="0">
                    <a:pos x="57" y="39"/>
                  </a:cxn>
                  <a:cxn ang="0">
                    <a:pos x="64" y="32"/>
                  </a:cxn>
                  <a:cxn ang="0">
                    <a:pos x="67" y="32"/>
                  </a:cxn>
                  <a:cxn ang="0">
                    <a:pos x="67" y="29"/>
                  </a:cxn>
                  <a:cxn ang="0">
                    <a:pos x="71" y="25"/>
                  </a:cxn>
                  <a:cxn ang="0">
                    <a:pos x="71" y="22"/>
                  </a:cxn>
                  <a:cxn ang="0">
                    <a:pos x="67" y="18"/>
                  </a:cxn>
                  <a:cxn ang="0">
                    <a:pos x="60" y="1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8" y="4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4" y="32"/>
                  </a:cxn>
                  <a:cxn ang="0">
                    <a:pos x="11" y="3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2" name="Freeform 357">
                <a:extLst>
                  <a:ext uri="{FF2B5EF4-FFF2-40B4-BE49-F238E27FC236}">
                    <a16:creationId xmlns:a16="http://schemas.microsoft.com/office/drawing/2014/main" id="{C1D7E948-9C5E-4A6B-8986-C07A590A9CB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0" y="-2790"/>
                <a:ext cx="64" cy="35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35"/>
                  </a:cxn>
                  <a:cxn ang="0">
                    <a:pos x="17" y="35"/>
                  </a:cxn>
                  <a:cxn ang="0">
                    <a:pos x="25" y="35"/>
                  </a:cxn>
                  <a:cxn ang="0">
                    <a:pos x="35" y="35"/>
                  </a:cxn>
                  <a:cxn ang="0">
                    <a:pos x="39" y="31"/>
                  </a:cxn>
                  <a:cxn ang="0">
                    <a:pos x="42" y="28"/>
                  </a:cxn>
                  <a:cxn ang="0">
                    <a:pos x="49" y="21"/>
                  </a:cxn>
                  <a:cxn ang="0">
                    <a:pos x="53" y="17"/>
                  </a:cxn>
                  <a:cxn ang="0">
                    <a:pos x="56" y="17"/>
                  </a:cxn>
                  <a:cxn ang="0">
                    <a:pos x="60" y="17"/>
                  </a:cxn>
                  <a:cxn ang="0">
                    <a:pos x="63" y="17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0" y="7"/>
                  </a:cxn>
                  <a:cxn ang="0">
                    <a:pos x="53" y="3"/>
                  </a:cxn>
                  <a:cxn ang="0">
                    <a:pos x="42" y="3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21"/>
                  </a:cxn>
                  <a:cxn ang="0">
                    <a:pos x="3" y="28"/>
                  </a:cxn>
                  <a:cxn ang="0">
                    <a:pos x="10" y="3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3" name="Freeform 358">
                <a:extLst>
                  <a:ext uri="{FF2B5EF4-FFF2-40B4-BE49-F238E27FC236}">
                    <a16:creationId xmlns:a16="http://schemas.microsoft.com/office/drawing/2014/main" id="{08949BCF-4C57-41FC-9925-A99797C67A1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36" y="-2678"/>
                <a:ext cx="19" cy="29"/>
              </a:xfrm>
              <a:custGeom>
                <a:avLst/>
                <a:gdLst/>
                <a:ahLst/>
                <a:cxnLst>
                  <a:cxn ang="0">
                    <a:pos x="18" y="15"/>
                  </a:cxn>
                  <a:cxn ang="0">
                    <a:pos x="18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4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4" y="22"/>
                  </a:cxn>
                  <a:cxn ang="0">
                    <a:pos x="18" y="15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4" name="Freeform 359">
                <a:extLst>
                  <a:ext uri="{FF2B5EF4-FFF2-40B4-BE49-F238E27FC236}">
                    <a16:creationId xmlns:a16="http://schemas.microsoft.com/office/drawing/2014/main" id="{BA1F6CCA-7769-450D-B3F3-AB6C37D9FE1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14" y="74"/>
                  </a:cxn>
                  <a:cxn ang="0">
                    <a:pos x="25" y="74"/>
                  </a:cxn>
                  <a:cxn ang="0">
                    <a:pos x="29" y="70"/>
                  </a:cxn>
                  <a:cxn ang="0">
                    <a:pos x="32" y="67"/>
                  </a:cxn>
                  <a:cxn ang="0">
                    <a:pos x="39" y="70"/>
                  </a:cxn>
                  <a:cxn ang="0">
                    <a:pos x="50" y="70"/>
                  </a:cxn>
                  <a:cxn ang="0">
                    <a:pos x="53" y="67"/>
                  </a:cxn>
                  <a:cxn ang="0">
                    <a:pos x="60" y="67"/>
                  </a:cxn>
                  <a:cxn ang="0">
                    <a:pos x="60" y="70"/>
                  </a:cxn>
                  <a:cxn ang="0">
                    <a:pos x="57" y="74"/>
                  </a:cxn>
                  <a:cxn ang="0">
                    <a:pos x="43" y="81"/>
                  </a:cxn>
                  <a:cxn ang="0">
                    <a:pos x="29" y="88"/>
                  </a:cxn>
                  <a:cxn ang="0">
                    <a:pos x="29" y="91"/>
                  </a:cxn>
                  <a:cxn ang="0">
                    <a:pos x="39" y="95"/>
                  </a:cxn>
                  <a:cxn ang="0">
                    <a:pos x="57" y="91"/>
                  </a:cxn>
                  <a:cxn ang="0">
                    <a:pos x="71" y="81"/>
                  </a:cxn>
                  <a:cxn ang="0">
                    <a:pos x="78" y="77"/>
                  </a:cxn>
                  <a:cxn ang="0">
                    <a:pos x="81" y="74"/>
                  </a:cxn>
                  <a:cxn ang="0">
                    <a:pos x="85" y="77"/>
                  </a:cxn>
                  <a:cxn ang="0">
                    <a:pos x="88" y="77"/>
                  </a:cxn>
                  <a:cxn ang="0">
                    <a:pos x="95" y="74"/>
                  </a:cxn>
                  <a:cxn ang="0">
                    <a:pos x="99" y="74"/>
                  </a:cxn>
                  <a:cxn ang="0">
                    <a:pos x="110" y="74"/>
                  </a:cxn>
                  <a:cxn ang="0">
                    <a:pos x="113" y="70"/>
                  </a:cxn>
                  <a:cxn ang="0">
                    <a:pos x="117" y="60"/>
                  </a:cxn>
                  <a:cxn ang="0">
                    <a:pos x="120" y="45"/>
                  </a:cxn>
                  <a:cxn ang="0">
                    <a:pos x="117" y="35"/>
                  </a:cxn>
                  <a:cxn ang="0">
                    <a:pos x="113" y="35"/>
                  </a:cxn>
                  <a:cxn ang="0">
                    <a:pos x="106" y="38"/>
                  </a:cxn>
                  <a:cxn ang="0">
                    <a:pos x="99" y="38"/>
                  </a:cxn>
                  <a:cxn ang="0">
                    <a:pos x="95" y="31"/>
                  </a:cxn>
                  <a:cxn ang="0">
                    <a:pos x="88" y="17"/>
                  </a:cxn>
                  <a:cxn ang="0">
                    <a:pos x="88" y="7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4" y="3"/>
                  </a:cxn>
                  <a:cxn ang="0">
                    <a:pos x="67" y="14"/>
                  </a:cxn>
                  <a:cxn ang="0">
                    <a:pos x="67" y="21"/>
                  </a:cxn>
                  <a:cxn ang="0">
                    <a:pos x="67" y="28"/>
                  </a:cxn>
                  <a:cxn ang="0">
                    <a:pos x="74" y="31"/>
                  </a:cxn>
                  <a:cxn ang="0">
                    <a:pos x="67" y="38"/>
                  </a:cxn>
                  <a:cxn ang="0">
                    <a:pos x="64" y="45"/>
                  </a:cxn>
                  <a:cxn ang="0">
                    <a:pos x="57" y="49"/>
                  </a:cxn>
                  <a:cxn ang="0">
                    <a:pos x="57" y="38"/>
                  </a:cxn>
                  <a:cxn ang="0">
                    <a:pos x="53" y="28"/>
                  </a:cxn>
                  <a:cxn ang="0">
                    <a:pos x="46" y="24"/>
                  </a:cxn>
                  <a:cxn ang="0">
                    <a:pos x="39" y="28"/>
                  </a:cxn>
                  <a:cxn ang="0">
                    <a:pos x="32" y="24"/>
                  </a:cxn>
                  <a:cxn ang="0">
                    <a:pos x="32" y="21"/>
                  </a:cxn>
                  <a:cxn ang="0">
                    <a:pos x="25" y="17"/>
                  </a:cxn>
                  <a:cxn ang="0">
                    <a:pos x="14" y="17"/>
                  </a:cxn>
                  <a:cxn ang="0">
                    <a:pos x="11" y="2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7" y="45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0" y="63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5" name="Freeform 360">
                <a:extLst>
                  <a:ext uri="{FF2B5EF4-FFF2-40B4-BE49-F238E27FC236}">
                    <a16:creationId xmlns:a16="http://schemas.microsoft.com/office/drawing/2014/main" id="{B355FED3-F2B6-4513-86CB-FA201EEF8C1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3" y="38"/>
                  </a:cxn>
                  <a:cxn ang="0">
                    <a:pos x="3" y="42"/>
                  </a:cxn>
                  <a:cxn ang="0">
                    <a:pos x="10" y="49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21" y="49"/>
                  </a:cxn>
                  <a:cxn ang="0">
                    <a:pos x="21" y="49"/>
                  </a:cxn>
                  <a:cxn ang="0">
                    <a:pos x="21" y="42"/>
                  </a:cxn>
                  <a:cxn ang="0">
                    <a:pos x="17" y="38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6" name="Freeform 361">
                <a:extLst>
                  <a:ext uri="{FF2B5EF4-FFF2-40B4-BE49-F238E27FC236}">
                    <a16:creationId xmlns:a16="http://schemas.microsoft.com/office/drawing/2014/main" id="{143F85E6-CF75-4593-88EE-0B9A965F5A3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7" y="35"/>
                  </a:cxn>
                  <a:cxn ang="0">
                    <a:pos x="14" y="53"/>
                  </a:cxn>
                  <a:cxn ang="0">
                    <a:pos x="21" y="53"/>
                  </a:cxn>
                  <a:cxn ang="0">
                    <a:pos x="31" y="56"/>
                  </a:cxn>
                  <a:cxn ang="0">
                    <a:pos x="39" y="60"/>
                  </a:cxn>
                  <a:cxn ang="0">
                    <a:pos x="39" y="77"/>
                  </a:cxn>
                  <a:cxn ang="0">
                    <a:pos x="49" y="91"/>
                  </a:cxn>
                  <a:cxn ang="0">
                    <a:pos x="63" y="95"/>
                  </a:cxn>
                  <a:cxn ang="0">
                    <a:pos x="77" y="88"/>
                  </a:cxn>
                  <a:cxn ang="0">
                    <a:pos x="77" y="88"/>
                  </a:cxn>
                  <a:cxn ang="0">
                    <a:pos x="70" y="88"/>
                  </a:cxn>
                  <a:cxn ang="0">
                    <a:pos x="67" y="91"/>
                  </a:cxn>
                  <a:cxn ang="0">
                    <a:pos x="67" y="91"/>
                  </a:cxn>
                  <a:cxn ang="0">
                    <a:pos x="67" y="77"/>
                  </a:cxn>
                  <a:cxn ang="0">
                    <a:pos x="63" y="56"/>
                  </a:cxn>
                  <a:cxn ang="0">
                    <a:pos x="60" y="45"/>
                  </a:cxn>
                  <a:cxn ang="0">
                    <a:pos x="63" y="35"/>
                  </a:cxn>
                  <a:cxn ang="0">
                    <a:pos x="70" y="24"/>
                  </a:cxn>
                  <a:cxn ang="0">
                    <a:pos x="70" y="10"/>
                  </a:cxn>
                  <a:cxn ang="0">
                    <a:pos x="63" y="3"/>
                  </a:cxn>
                  <a:cxn ang="0">
                    <a:pos x="56" y="3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9" y="10"/>
                  </a:cxn>
                  <a:cxn ang="0">
                    <a:pos x="42" y="24"/>
                  </a:cxn>
                  <a:cxn ang="0">
                    <a:pos x="46" y="35"/>
                  </a:cxn>
                  <a:cxn ang="0">
                    <a:pos x="42" y="42"/>
                  </a:cxn>
                  <a:cxn ang="0">
                    <a:pos x="31" y="35"/>
                  </a:cxn>
                  <a:cxn ang="0">
                    <a:pos x="17" y="21"/>
                  </a:cxn>
                  <a:cxn ang="0">
                    <a:pos x="14" y="10"/>
                  </a:cxn>
                  <a:cxn ang="0">
                    <a:pos x="10" y="7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21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7" name="Freeform 362">
                <a:extLst>
                  <a:ext uri="{FF2B5EF4-FFF2-40B4-BE49-F238E27FC236}">
                    <a16:creationId xmlns:a16="http://schemas.microsoft.com/office/drawing/2014/main" id="{32713357-D057-42CF-991F-CA7E380EF70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4" y="49"/>
                  </a:cxn>
                  <a:cxn ang="0">
                    <a:pos x="31" y="45"/>
                  </a:cxn>
                  <a:cxn ang="0">
                    <a:pos x="35" y="45"/>
                  </a:cxn>
                  <a:cxn ang="0">
                    <a:pos x="39" y="38"/>
                  </a:cxn>
                  <a:cxn ang="0">
                    <a:pos x="42" y="38"/>
                  </a:cxn>
                  <a:cxn ang="0">
                    <a:pos x="42" y="35"/>
                  </a:cxn>
                  <a:cxn ang="0">
                    <a:pos x="42" y="28"/>
                  </a:cxn>
                  <a:cxn ang="0">
                    <a:pos x="42" y="21"/>
                  </a:cxn>
                  <a:cxn ang="0">
                    <a:pos x="39" y="14"/>
                  </a:cxn>
                  <a:cxn ang="0">
                    <a:pos x="39" y="14"/>
                  </a:cxn>
                  <a:cxn ang="0">
                    <a:pos x="35" y="10"/>
                  </a:cxn>
                  <a:cxn ang="0">
                    <a:pos x="31" y="7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21"/>
                  </a:cxn>
                  <a:cxn ang="0">
                    <a:pos x="3" y="28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14" y="38"/>
                  </a:cxn>
                  <a:cxn ang="0">
                    <a:pos x="24" y="49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8" name="Freeform 363">
                <a:extLst>
                  <a:ext uri="{FF2B5EF4-FFF2-40B4-BE49-F238E27FC236}">
                    <a16:creationId xmlns:a16="http://schemas.microsoft.com/office/drawing/2014/main" id="{17A5911F-DD93-4AEE-9D5A-BCC9E9987F4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31" y="25"/>
                  </a:cxn>
                  <a:cxn ang="0">
                    <a:pos x="35" y="28"/>
                  </a:cxn>
                  <a:cxn ang="0">
                    <a:pos x="38" y="39"/>
                  </a:cxn>
                  <a:cxn ang="0">
                    <a:pos x="45" y="74"/>
                  </a:cxn>
                  <a:cxn ang="0">
                    <a:pos x="42" y="74"/>
                  </a:cxn>
                  <a:cxn ang="0">
                    <a:pos x="38" y="81"/>
                  </a:cxn>
                  <a:cxn ang="0">
                    <a:pos x="42" y="92"/>
                  </a:cxn>
                  <a:cxn ang="0">
                    <a:pos x="52" y="92"/>
                  </a:cxn>
                  <a:cxn ang="0">
                    <a:pos x="56" y="92"/>
                  </a:cxn>
                  <a:cxn ang="0">
                    <a:pos x="63" y="88"/>
                  </a:cxn>
                  <a:cxn ang="0">
                    <a:pos x="70" y="92"/>
                  </a:cxn>
                  <a:cxn ang="0">
                    <a:pos x="74" y="95"/>
                  </a:cxn>
                  <a:cxn ang="0">
                    <a:pos x="84" y="102"/>
                  </a:cxn>
                  <a:cxn ang="0">
                    <a:pos x="102" y="102"/>
                  </a:cxn>
                  <a:cxn ang="0">
                    <a:pos x="123" y="102"/>
                  </a:cxn>
                  <a:cxn ang="0">
                    <a:pos x="123" y="99"/>
                  </a:cxn>
                  <a:cxn ang="0">
                    <a:pos x="126" y="92"/>
                  </a:cxn>
                  <a:cxn ang="0">
                    <a:pos x="130" y="92"/>
                  </a:cxn>
                  <a:cxn ang="0">
                    <a:pos x="144" y="99"/>
                  </a:cxn>
                  <a:cxn ang="0">
                    <a:pos x="151" y="99"/>
                  </a:cxn>
                  <a:cxn ang="0">
                    <a:pos x="158" y="95"/>
                  </a:cxn>
                  <a:cxn ang="0">
                    <a:pos x="162" y="88"/>
                  </a:cxn>
                  <a:cxn ang="0">
                    <a:pos x="162" y="81"/>
                  </a:cxn>
                  <a:cxn ang="0">
                    <a:pos x="169" y="77"/>
                  </a:cxn>
                  <a:cxn ang="0">
                    <a:pos x="172" y="70"/>
                  </a:cxn>
                  <a:cxn ang="0">
                    <a:pos x="172" y="67"/>
                  </a:cxn>
                  <a:cxn ang="0">
                    <a:pos x="176" y="63"/>
                  </a:cxn>
                  <a:cxn ang="0">
                    <a:pos x="169" y="56"/>
                  </a:cxn>
                  <a:cxn ang="0">
                    <a:pos x="148" y="53"/>
                  </a:cxn>
                  <a:cxn ang="0">
                    <a:pos x="141" y="49"/>
                  </a:cxn>
                  <a:cxn ang="0">
                    <a:pos x="123" y="46"/>
                  </a:cxn>
                  <a:cxn ang="0">
                    <a:pos x="116" y="49"/>
                  </a:cxn>
                  <a:cxn ang="0">
                    <a:pos x="105" y="53"/>
                  </a:cxn>
                  <a:cxn ang="0">
                    <a:pos x="95" y="53"/>
                  </a:cxn>
                  <a:cxn ang="0">
                    <a:pos x="63" y="35"/>
                  </a:cxn>
                  <a:cxn ang="0">
                    <a:pos x="60" y="28"/>
                  </a:cxn>
                  <a:cxn ang="0">
                    <a:pos x="52" y="25"/>
                  </a:cxn>
                  <a:cxn ang="0">
                    <a:pos x="49" y="25"/>
                  </a:cxn>
                  <a:cxn ang="0">
                    <a:pos x="52" y="21"/>
                  </a:cxn>
                  <a:cxn ang="0">
                    <a:pos x="52" y="18"/>
                  </a:cxn>
                  <a:cxn ang="0">
                    <a:pos x="49" y="11"/>
                  </a:cxn>
                  <a:cxn ang="0">
                    <a:pos x="42" y="11"/>
                  </a:cxn>
                  <a:cxn ang="0">
                    <a:pos x="38" y="11"/>
                  </a:cxn>
                  <a:cxn ang="0">
                    <a:pos x="35" y="14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25"/>
                  </a:cxn>
                  <a:cxn ang="0">
                    <a:pos x="3" y="28"/>
                  </a:cxn>
                  <a:cxn ang="0">
                    <a:pos x="7" y="35"/>
                  </a:cxn>
                  <a:cxn ang="0">
                    <a:pos x="17" y="32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69" name="Freeform 364">
                <a:extLst>
                  <a:ext uri="{FF2B5EF4-FFF2-40B4-BE49-F238E27FC236}">
                    <a16:creationId xmlns:a16="http://schemas.microsoft.com/office/drawing/2014/main" id="{26195005-C464-4A51-A0D6-9D4291D918A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09" y="-2896"/>
                <a:ext cx="92" cy="109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8" y="42"/>
                  </a:cxn>
                  <a:cxn ang="0">
                    <a:pos x="28" y="46"/>
                  </a:cxn>
                  <a:cxn ang="0">
                    <a:pos x="49" y="71"/>
                  </a:cxn>
                  <a:cxn ang="0">
                    <a:pos x="59" y="78"/>
                  </a:cxn>
                  <a:cxn ang="0">
                    <a:pos x="66" y="81"/>
                  </a:cxn>
                  <a:cxn ang="0">
                    <a:pos x="73" y="81"/>
                  </a:cxn>
                  <a:cxn ang="0">
                    <a:pos x="77" y="92"/>
                  </a:cxn>
                  <a:cxn ang="0">
                    <a:pos x="81" y="99"/>
                  </a:cxn>
                  <a:cxn ang="0">
                    <a:pos x="81" y="106"/>
                  </a:cxn>
                  <a:cxn ang="0">
                    <a:pos x="84" y="106"/>
                  </a:cxn>
                  <a:cxn ang="0">
                    <a:pos x="88" y="99"/>
                  </a:cxn>
                  <a:cxn ang="0">
                    <a:pos x="91" y="95"/>
                  </a:cxn>
                  <a:cxn ang="0">
                    <a:pos x="84" y="78"/>
                  </a:cxn>
                  <a:cxn ang="0">
                    <a:pos x="88" y="63"/>
                  </a:cxn>
                  <a:cxn ang="0">
                    <a:pos x="91" y="49"/>
                  </a:cxn>
                  <a:cxn ang="0">
                    <a:pos x="91" y="39"/>
                  </a:cxn>
                  <a:cxn ang="0">
                    <a:pos x="88" y="28"/>
                  </a:cxn>
                  <a:cxn ang="0">
                    <a:pos x="84" y="28"/>
                  </a:cxn>
                  <a:cxn ang="0">
                    <a:pos x="81" y="32"/>
                  </a:cxn>
                  <a:cxn ang="0">
                    <a:pos x="77" y="35"/>
                  </a:cxn>
                  <a:cxn ang="0">
                    <a:pos x="70" y="49"/>
                  </a:cxn>
                  <a:cxn ang="0">
                    <a:pos x="66" y="46"/>
                  </a:cxn>
                  <a:cxn ang="0">
                    <a:pos x="59" y="35"/>
                  </a:cxn>
                  <a:cxn ang="0">
                    <a:pos x="59" y="21"/>
                  </a:cxn>
                  <a:cxn ang="0">
                    <a:pos x="59" y="14"/>
                  </a:cxn>
                  <a:cxn ang="0">
                    <a:pos x="49" y="11"/>
                  </a:cxn>
                  <a:cxn ang="0">
                    <a:pos x="45" y="14"/>
                  </a:cxn>
                  <a:cxn ang="0">
                    <a:pos x="42" y="21"/>
                  </a:cxn>
                  <a:cxn ang="0">
                    <a:pos x="42" y="28"/>
                  </a:cxn>
                  <a:cxn ang="0">
                    <a:pos x="35" y="25"/>
                  </a:cxn>
                  <a:cxn ang="0">
                    <a:pos x="31" y="18"/>
                  </a:cxn>
                  <a:cxn ang="0">
                    <a:pos x="28" y="11"/>
                  </a:cxn>
                  <a:cxn ang="0">
                    <a:pos x="21" y="4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11"/>
                  </a:cxn>
                  <a:cxn ang="0">
                    <a:pos x="3" y="21"/>
                  </a:cxn>
                  <a:cxn ang="0">
                    <a:pos x="14" y="28"/>
                  </a:cxn>
                  <a:cxn ang="0">
                    <a:pos x="14" y="32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0" name="Freeform 365">
                <a:extLst>
                  <a:ext uri="{FF2B5EF4-FFF2-40B4-BE49-F238E27FC236}">
                    <a16:creationId xmlns:a16="http://schemas.microsoft.com/office/drawing/2014/main" id="{466D5B05-3324-4741-A0BA-66D229A349C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7"/>
                  </a:cxn>
                  <a:cxn ang="0">
                    <a:pos x="3" y="14"/>
                  </a:cxn>
                  <a:cxn ang="0">
                    <a:pos x="3" y="25"/>
                  </a:cxn>
                  <a:cxn ang="0">
                    <a:pos x="0" y="49"/>
                  </a:cxn>
                  <a:cxn ang="0">
                    <a:pos x="3" y="49"/>
                  </a:cxn>
                  <a:cxn ang="0">
                    <a:pos x="7" y="53"/>
                  </a:cxn>
                  <a:cxn ang="0">
                    <a:pos x="10" y="53"/>
                  </a:cxn>
                  <a:cxn ang="0">
                    <a:pos x="17" y="56"/>
                  </a:cxn>
                  <a:cxn ang="0">
                    <a:pos x="24" y="56"/>
                  </a:cxn>
                  <a:cxn ang="0">
                    <a:pos x="31" y="56"/>
                  </a:cxn>
                  <a:cxn ang="0">
                    <a:pos x="35" y="53"/>
                  </a:cxn>
                  <a:cxn ang="0">
                    <a:pos x="38" y="49"/>
                  </a:cxn>
                  <a:cxn ang="0">
                    <a:pos x="42" y="42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1" name="Freeform 366">
                <a:extLst>
                  <a:ext uri="{FF2B5EF4-FFF2-40B4-BE49-F238E27FC236}">
                    <a16:creationId xmlns:a16="http://schemas.microsoft.com/office/drawing/2014/main" id="{B8EB450C-9C22-4671-AF6D-1DFA51CFAAF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/>
                <a:ahLst/>
                <a:cxnLst>
                  <a:cxn ang="0">
                    <a:pos x="3" y="88"/>
                  </a:cxn>
                  <a:cxn ang="0">
                    <a:pos x="10" y="88"/>
                  </a:cxn>
                  <a:cxn ang="0">
                    <a:pos x="14" y="96"/>
                  </a:cxn>
                  <a:cxn ang="0">
                    <a:pos x="17" y="103"/>
                  </a:cxn>
                  <a:cxn ang="0">
                    <a:pos x="17" y="110"/>
                  </a:cxn>
                  <a:cxn ang="0">
                    <a:pos x="14" y="117"/>
                  </a:cxn>
                  <a:cxn ang="0">
                    <a:pos x="10" y="117"/>
                  </a:cxn>
                  <a:cxn ang="0">
                    <a:pos x="10" y="127"/>
                  </a:cxn>
                  <a:cxn ang="0">
                    <a:pos x="14" y="134"/>
                  </a:cxn>
                  <a:cxn ang="0">
                    <a:pos x="10" y="141"/>
                  </a:cxn>
                  <a:cxn ang="0">
                    <a:pos x="17" y="152"/>
                  </a:cxn>
                  <a:cxn ang="0">
                    <a:pos x="28" y="155"/>
                  </a:cxn>
                  <a:cxn ang="0">
                    <a:pos x="35" y="155"/>
                  </a:cxn>
                  <a:cxn ang="0">
                    <a:pos x="38" y="155"/>
                  </a:cxn>
                  <a:cxn ang="0">
                    <a:pos x="45" y="152"/>
                  </a:cxn>
                  <a:cxn ang="0">
                    <a:pos x="52" y="141"/>
                  </a:cxn>
                  <a:cxn ang="0">
                    <a:pos x="56" y="138"/>
                  </a:cxn>
                  <a:cxn ang="0">
                    <a:pos x="59" y="124"/>
                  </a:cxn>
                  <a:cxn ang="0">
                    <a:pos x="67" y="117"/>
                  </a:cxn>
                  <a:cxn ang="0">
                    <a:pos x="70" y="110"/>
                  </a:cxn>
                  <a:cxn ang="0">
                    <a:pos x="74" y="88"/>
                  </a:cxn>
                  <a:cxn ang="0">
                    <a:pos x="67" y="85"/>
                  </a:cxn>
                  <a:cxn ang="0">
                    <a:pos x="59" y="85"/>
                  </a:cxn>
                  <a:cxn ang="0">
                    <a:pos x="56" y="85"/>
                  </a:cxn>
                  <a:cxn ang="0">
                    <a:pos x="52" y="85"/>
                  </a:cxn>
                  <a:cxn ang="0">
                    <a:pos x="56" y="78"/>
                  </a:cxn>
                  <a:cxn ang="0">
                    <a:pos x="59" y="78"/>
                  </a:cxn>
                  <a:cxn ang="0">
                    <a:pos x="59" y="67"/>
                  </a:cxn>
                  <a:cxn ang="0">
                    <a:pos x="59" y="60"/>
                  </a:cxn>
                  <a:cxn ang="0">
                    <a:pos x="56" y="46"/>
                  </a:cxn>
                  <a:cxn ang="0">
                    <a:pos x="45" y="32"/>
                  </a:cxn>
                  <a:cxn ang="0">
                    <a:pos x="42" y="29"/>
                  </a:cxn>
                  <a:cxn ang="0">
                    <a:pos x="35" y="18"/>
                  </a:cxn>
                  <a:cxn ang="0">
                    <a:pos x="28" y="15"/>
                  </a:cxn>
                  <a:cxn ang="0">
                    <a:pos x="24" y="11"/>
                  </a:cxn>
                  <a:cxn ang="0">
                    <a:pos x="21" y="4"/>
                  </a:cxn>
                  <a:cxn ang="0">
                    <a:pos x="17" y="0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4" y="15"/>
                  </a:cxn>
                  <a:cxn ang="0">
                    <a:pos x="10" y="22"/>
                  </a:cxn>
                  <a:cxn ang="0">
                    <a:pos x="7" y="29"/>
                  </a:cxn>
                  <a:cxn ang="0">
                    <a:pos x="3" y="43"/>
                  </a:cxn>
                  <a:cxn ang="0">
                    <a:pos x="3" y="60"/>
                  </a:cxn>
                  <a:cxn ang="0">
                    <a:pos x="0" y="64"/>
                  </a:cxn>
                  <a:cxn ang="0">
                    <a:pos x="0" y="67"/>
                  </a:cxn>
                  <a:cxn ang="0">
                    <a:pos x="7" y="81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2" name="Freeform 367">
                <a:extLst>
                  <a:ext uri="{FF2B5EF4-FFF2-40B4-BE49-F238E27FC236}">
                    <a16:creationId xmlns:a16="http://schemas.microsoft.com/office/drawing/2014/main" id="{A5447AB2-09DA-477F-86FD-96B5363AA6A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9" y="46"/>
                  </a:cxn>
                  <a:cxn ang="0">
                    <a:pos x="32" y="46"/>
                  </a:cxn>
                  <a:cxn ang="0">
                    <a:pos x="39" y="46"/>
                  </a:cxn>
                  <a:cxn ang="0">
                    <a:pos x="43" y="42"/>
                  </a:cxn>
                  <a:cxn ang="0">
                    <a:pos x="50" y="46"/>
                  </a:cxn>
                  <a:cxn ang="0">
                    <a:pos x="53" y="46"/>
                  </a:cxn>
                  <a:cxn ang="0">
                    <a:pos x="53" y="46"/>
                  </a:cxn>
                  <a:cxn ang="0">
                    <a:pos x="50" y="39"/>
                  </a:cxn>
                  <a:cxn ang="0">
                    <a:pos x="50" y="32"/>
                  </a:cxn>
                  <a:cxn ang="0">
                    <a:pos x="46" y="24"/>
                  </a:cxn>
                  <a:cxn ang="0">
                    <a:pos x="43" y="21"/>
                  </a:cxn>
                  <a:cxn ang="0">
                    <a:pos x="43" y="21"/>
                  </a:cxn>
                  <a:cxn ang="0">
                    <a:pos x="43" y="14"/>
                  </a:cxn>
                  <a:cxn ang="0">
                    <a:pos x="39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15" y="17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8" y="42"/>
                  </a:cxn>
                  <a:cxn ang="0">
                    <a:pos x="15" y="46"/>
                  </a:cxn>
                  <a:cxn ang="0">
                    <a:pos x="25" y="46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3" name="Freeform 368">
                <a:extLst>
                  <a:ext uri="{FF2B5EF4-FFF2-40B4-BE49-F238E27FC236}">
                    <a16:creationId xmlns:a16="http://schemas.microsoft.com/office/drawing/2014/main" id="{00EB08F3-0187-4508-826D-B759B12F6CF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34" y="-2822"/>
                <a:ext cx="34" cy="2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28" y="11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5" y="21"/>
                  </a:cxn>
                  <a:cxn ang="0">
                    <a:pos x="32" y="18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4" name="Freeform 369">
                <a:extLst>
                  <a:ext uri="{FF2B5EF4-FFF2-40B4-BE49-F238E27FC236}">
                    <a16:creationId xmlns:a16="http://schemas.microsoft.com/office/drawing/2014/main" id="{4C21B051-9103-4FC1-B004-D7CA28184F8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3" y="18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5" name="Freeform 370">
                <a:extLst>
                  <a:ext uri="{FF2B5EF4-FFF2-40B4-BE49-F238E27FC236}">
                    <a16:creationId xmlns:a16="http://schemas.microsoft.com/office/drawing/2014/main" id="{2373361F-BDB5-4D86-A361-B2EBA8D8944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0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21" y="7"/>
                  </a:cxn>
                  <a:cxn ang="0">
                    <a:pos x="18" y="3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6" name="Freeform 371">
                <a:extLst>
                  <a:ext uri="{FF2B5EF4-FFF2-40B4-BE49-F238E27FC236}">
                    <a16:creationId xmlns:a16="http://schemas.microsoft.com/office/drawing/2014/main" id="{96C67DCE-76A4-4577-B520-1672880A9C8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11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7" y="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7" name="Freeform 372">
                <a:extLst>
                  <a:ext uri="{FF2B5EF4-FFF2-40B4-BE49-F238E27FC236}">
                    <a16:creationId xmlns:a16="http://schemas.microsoft.com/office/drawing/2014/main" id="{2562813F-8430-48E8-B98D-19D13D058CC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8" name="Freeform 373">
                <a:extLst>
                  <a:ext uri="{FF2B5EF4-FFF2-40B4-BE49-F238E27FC236}">
                    <a16:creationId xmlns:a16="http://schemas.microsoft.com/office/drawing/2014/main" id="{61563CEC-96F3-45D7-AF6C-BAA0D0FD8E57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266" y="-2572"/>
                <a:ext cx="64" cy="46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4" y="42"/>
                  </a:cxn>
                  <a:cxn ang="0">
                    <a:pos x="17" y="46"/>
                  </a:cxn>
                  <a:cxn ang="0">
                    <a:pos x="21" y="46"/>
                  </a:cxn>
                  <a:cxn ang="0">
                    <a:pos x="28" y="46"/>
                  </a:cxn>
                  <a:cxn ang="0">
                    <a:pos x="63" y="42"/>
                  </a:cxn>
                  <a:cxn ang="0">
                    <a:pos x="63" y="35"/>
                  </a:cxn>
                  <a:cxn ang="0">
                    <a:pos x="63" y="35"/>
                  </a:cxn>
                  <a:cxn ang="0">
                    <a:pos x="63" y="28"/>
                  </a:cxn>
                  <a:cxn ang="0">
                    <a:pos x="60" y="21"/>
                  </a:cxn>
                  <a:cxn ang="0">
                    <a:pos x="60" y="14"/>
                  </a:cxn>
                  <a:cxn ang="0">
                    <a:pos x="60" y="7"/>
                  </a:cxn>
                  <a:cxn ang="0">
                    <a:pos x="56" y="4"/>
                  </a:cxn>
                  <a:cxn ang="0">
                    <a:pos x="53" y="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3" y="35"/>
                  </a:cxn>
                  <a:cxn ang="0">
                    <a:pos x="7" y="39"/>
                  </a:cxn>
                  <a:cxn ang="0">
                    <a:pos x="14" y="39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79" name="Freeform 374">
                <a:extLst>
                  <a:ext uri="{FF2B5EF4-FFF2-40B4-BE49-F238E27FC236}">
                    <a16:creationId xmlns:a16="http://schemas.microsoft.com/office/drawing/2014/main" id="{6006DCD7-7A51-43C3-AB29-CEB0206B636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1"/>
                  </a:cxn>
                  <a:cxn ang="0">
                    <a:pos x="25" y="14"/>
                  </a:cxn>
                  <a:cxn ang="0">
                    <a:pos x="25" y="10"/>
                  </a:cxn>
                  <a:cxn ang="0">
                    <a:pos x="25" y="7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4" y="28"/>
                  </a:cxn>
                  <a:cxn ang="0">
                    <a:pos x="8" y="31"/>
                  </a:cxn>
                  <a:cxn ang="0">
                    <a:pos x="8" y="31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22" y="31"/>
                  </a:cxn>
                  <a:cxn ang="0">
                    <a:pos x="25" y="28"/>
                  </a:cxn>
                  <a:cxn ang="0">
                    <a:pos x="25" y="24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80" name="Freeform 375">
                <a:extLst>
                  <a:ext uri="{FF2B5EF4-FFF2-40B4-BE49-F238E27FC236}">
                    <a16:creationId xmlns:a16="http://schemas.microsoft.com/office/drawing/2014/main" id="{E6D36FCB-E405-4305-A654-FCD38CBC18E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4" y="7"/>
                  </a:cxn>
                  <a:cxn ang="0">
                    <a:pos x="21" y="7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81" name="Freeform 376">
                <a:extLst>
                  <a:ext uri="{FF2B5EF4-FFF2-40B4-BE49-F238E27FC236}">
                    <a16:creationId xmlns:a16="http://schemas.microsoft.com/office/drawing/2014/main" id="{77BBCF1B-DB4B-4126-B7D9-E01D1F80518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4" y="25"/>
                  </a:cxn>
                  <a:cxn ang="0">
                    <a:pos x="7" y="29"/>
                  </a:cxn>
                  <a:cxn ang="0">
                    <a:pos x="7" y="25"/>
                  </a:cxn>
                  <a:cxn ang="0">
                    <a:pos x="11" y="22"/>
                  </a:cxn>
                  <a:cxn ang="0">
                    <a:pos x="11" y="15"/>
                  </a:cxn>
                  <a:cxn ang="0">
                    <a:pos x="11" y="8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82" name="Freeform 377">
                <a:extLst>
                  <a:ext uri="{FF2B5EF4-FFF2-40B4-BE49-F238E27FC236}">
                    <a16:creationId xmlns:a16="http://schemas.microsoft.com/office/drawing/2014/main" id="{E3C096BD-8F77-446E-88DF-02DE6E87AF8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311" y="-2188"/>
                <a:ext cx="19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4" y="21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18"/>
                  </a:cxn>
                  <a:cxn ang="0">
                    <a:pos x="18" y="11"/>
                  </a:cxn>
                  <a:cxn ang="0">
                    <a:pos x="15" y="7"/>
                  </a:cxn>
                  <a:cxn ang="0">
                    <a:pos x="11" y="4"/>
                  </a:cxn>
                  <a:cxn ang="0">
                    <a:pos x="8" y="0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  <p:sp>
            <p:nvSpPr>
              <p:cNvPr id="183" name="Freeform 378">
                <a:extLst>
                  <a:ext uri="{FF2B5EF4-FFF2-40B4-BE49-F238E27FC236}">
                    <a16:creationId xmlns:a16="http://schemas.microsoft.com/office/drawing/2014/main" id="{0939D6BB-41A6-4915-B35B-5FE66F64EE8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2" y="218"/>
                  </a:cxn>
                  <a:cxn ang="0">
                    <a:pos x="42" y="229"/>
                  </a:cxn>
                  <a:cxn ang="0">
                    <a:pos x="28" y="218"/>
                  </a:cxn>
                  <a:cxn ang="0">
                    <a:pos x="21" y="225"/>
                  </a:cxn>
                  <a:cxn ang="0">
                    <a:pos x="10" y="236"/>
                  </a:cxn>
                  <a:cxn ang="0">
                    <a:pos x="10" y="260"/>
                  </a:cxn>
                  <a:cxn ang="0">
                    <a:pos x="35" y="268"/>
                  </a:cxn>
                  <a:cxn ang="0">
                    <a:pos x="49" y="275"/>
                  </a:cxn>
                  <a:cxn ang="0">
                    <a:pos x="70" y="278"/>
                  </a:cxn>
                  <a:cxn ang="0">
                    <a:pos x="81" y="264"/>
                  </a:cxn>
                  <a:cxn ang="0">
                    <a:pos x="84" y="239"/>
                  </a:cxn>
                  <a:cxn ang="0">
                    <a:pos x="106" y="229"/>
                  </a:cxn>
                  <a:cxn ang="0">
                    <a:pos x="116" y="208"/>
                  </a:cxn>
                  <a:cxn ang="0">
                    <a:pos x="120" y="197"/>
                  </a:cxn>
                  <a:cxn ang="0">
                    <a:pos x="113" y="190"/>
                  </a:cxn>
                  <a:cxn ang="0">
                    <a:pos x="127" y="179"/>
                  </a:cxn>
                  <a:cxn ang="0">
                    <a:pos x="155" y="172"/>
                  </a:cxn>
                  <a:cxn ang="0">
                    <a:pos x="162" y="162"/>
                  </a:cxn>
                  <a:cxn ang="0">
                    <a:pos x="180" y="144"/>
                  </a:cxn>
                  <a:cxn ang="0">
                    <a:pos x="208" y="123"/>
                  </a:cxn>
                  <a:cxn ang="0">
                    <a:pos x="225" y="112"/>
                  </a:cxn>
                  <a:cxn ang="0">
                    <a:pos x="218" y="105"/>
                  </a:cxn>
                  <a:cxn ang="0">
                    <a:pos x="204" y="98"/>
                  </a:cxn>
                  <a:cxn ang="0">
                    <a:pos x="211" y="91"/>
                  </a:cxn>
                  <a:cxn ang="0">
                    <a:pos x="211" y="84"/>
                  </a:cxn>
                  <a:cxn ang="0">
                    <a:pos x="243" y="84"/>
                  </a:cxn>
                  <a:cxn ang="0">
                    <a:pos x="232" y="46"/>
                  </a:cxn>
                  <a:cxn ang="0">
                    <a:pos x="225" y="28"/>
                  </a:cxn>
                  <a:cxn ang="0">
                    <a:pos x="201" y="7"/>
                  </a:cxn>
                  <a:cxn ang="0">
                    <a:pos x="183" y="3"/>
                  </a:cxn>
                  <a:cxn ang="0">
                    <a:pos x="141" y="0"/>
                  </a:cxn>
                  <a:cxn ang="0">
                    <a:pos x="116" y="10"/>
                  </a:cxn>
                  <a:cxn ang="0">
                    <a:pos x="95" y="21"/>
                  </a:cxn>
                  <a:cxn ang="0">
                    <a:pos x="74" y="35"/>
                  </a:cxn>
                  <a:cxn ang="0">
                    <a:pos x="56" y="35"/>
                  </a:cxn>
                  <a:cxn ang="0">
                    <a:pos x="49" y="49"/>
                  </a:cxn>
                  <a:cxn ang="0">
                    <a:pos x="56" y="77"/>
                  </a:cxn>
                  <a:cxn ang="0">
                    <a:pos x="67" y="74"/>
                  </a:cxn>
                  <a:cxn ang="0">
                    <a:pos x="88" y="77"/>
                  </a:cxn>
                  <a:cxn ang="0">
                    <a:pos x="141" y="84"/>
                  </a:cxn>
                  <a:cxn ang="0">
                    <a:pos x="130" y="91"/>
                  </a:cxn>
                  <a:cxn ang="0">
                    <a:pos x="109" y="98"/>
                  </a:cxn>
                  <a:cxn ang="0">
                    <a:pos x="88" y="120"/>
                  </a:cxn>
                  <a:cxn ang="0">
                    <a:pos x="84" y="144"/>
                  </a:cxn>
                  <a:cxn ang="0">
                    <a:pos x="74" y="127"/>
                  </a:cxn>
                  <a:cxn ang="0">
                    <a:pos x="60" y="116"/>
                  </a:cxn>
                  <a:cxn ang="0">
                    <a:pos x="60" y="137"/>
                  </a:cxn>
                  <a:cxn ang="0">
                    <a:pos x="53" y="172"/>
                  </a:cxn>
                  <a:cxn ang="0">
                    <a:pos x="70" y="172"/>
                  </a:cxn>
                  <a:cxn ang="0">
                    <a:pos x="56" y="183"/>
                  </a:cxn>
                  <a:cxn ang="0">
                    <a:pos x="42" y="183"/>
                  </a:cxn>
                  <a:cxn ang="0">
                    <a:pos x="28" y="201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/>
              </a:p>
            </p:txBody>
          </p:sp>
        </p:grpSp>
        <p:sp>
          <p:nvSpPr>
            <p:cNvPr id="145" name="Freeform 379">
              <a:extLst>
                <a:ext uri="{FF2B5EF4-FFF2-40B4-BE49-F238E27FC236}">
                  <a16:creationId xmlns:a16="http://schemas.microsoft.com/office/drawing/2014/main" id="{CC65BA34-79B0-430B-95AB-0335C9A6E03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/>
              <a:ahLst/>
              <a:cxnLst>
                <a:cxn ang="0">
                  <a:pos x="388" y="521"/>
                </a:cxn>
                <a:cxn ang="0">
                  <a:pos x="377" y="595"/>
                </a:cxn>
                <a:cxn ang="0">
                  <a:pos x="416" y="715"/>
                </a:cxn>
                <a:cxn ang="0">
                  <a:pos x="409" y="859"/>
                </a:cxn>
                <a:cxn ang="0">
                  <a:pos x="535" y="1057"/>
                </a:cxn>
                <a:cxn ang="0">
                  <a:pos x="655" y="979"/>
                </a:cxn>
                <a:cxn ang="0">
                  <a:pos x="698" y="916"/>
                </a:cxn>
                <a:cxn ang="0">
                  <a:pos x="757" y="799"/>
                </a:cxn>
                <a:cxn ang="0">
                  <a:pos x="757" y="662"/>
                </a:cxn>
                <a:cxn ang="0">
                  <a:pos x="909" y="436"/>
                </a:cxn>
                <a:cxn ang="0">
                  <a:pos x="810" y="384"/>
                </a:cxn>
                <a:cxn ang="0">
                  <a:pos x="754" y="296"/>
                </a:cxn>
                <a:cxn ang="0">
                  <a:pos x="659" y="105"/>
                </a:cxn>
                <a:cxn ang="0">
                  <a:pos x="514" y="95"/>
                </a:cxn>
                <a:cxn ang="0">
                  <a:pos x="416" y="74"/>
                </a:cxn>
                <a:cxn ang="0">
                  <a:pos x="391" y="42"/>
                </a:cxn>
                <a:cxn ang="0">
                  <a:pos x="296" y="10"/>
                </a:cxn>
                <a:cxn ang="0">
                  <a:pos x="155" y="24"/>
                </a:cxn>
                <a:cxn ang="0">
                  <a:pos x="70" y="148"/>
                </a:cxn>
                <a:cxn ang="0">
                  <a:pos x="7" y="250"/>
                </a:cxn>
                <a:cxn ang="0">
                  <a:pos x="0" y="341"/>
                </a:cxn>
                <a:cxn ang="0">
                  <a:pos x="63" y="422"/>
                </a:cxn>
                <a:cxn ang="0">
                  <a:pos x="233" y="486"/>
                </a:cxn>
                <a:cxn ang="0">
                  <a:pos x="380" y="447"/>
                </a:cxn>
                <a:cxn ang="0">
                  <a:pos x="669" y="884"/>
                </a:cxn>
                <a:cxn ang="0">
                  <a:pos x="620" y="863"/>
                </a:cxn>
                <a:cxn ang="0">
                  <a:pos x="426" y="433"/>
                </a:cxn>
                <a:cxn ang="0">
                  <a:pos x="511" y="789"/>
                </a:cxn>
                <a:cxn ang="0">
                  <a:pos x="447" y="599"/>
                </a:cxn>
                <a:cxn ang="0">
                  <a:pos x="433" y="570"/>
                </a:cxn>
                <a:cxn ang="0">
                  <a:pos x="553" y="803"/>
                </a:cxn>
                <a:cxn ang="0">
                  <a:pos x="592" y="806"/>
                </a:cxn>
                <a:cxn ang="0">
                  <a:pos x="659" y="577"/>
                </a:cxn>
                <a:cxn ang="0">
                  <a:pos x="497" y="447"/>
                </a:cxn>
                <a:cxn ang="0">
                  <a:pos x="416" y="232"/>
                </a:cxn>
                <a:cxn ang="0">
                  <a:pos x="469" y="954"/>
                </a:cxn>
                <a:cxn ang="0">
                  <a:pos x="525" y="810"/>
                </a:cxn>
                <a:cxn ang="0">
                  <a:pos x="567" y="817"/>
                </a:cxn>
                <a:cxn ang="0">
                  <a:pos x="447" y="250"/>
                </a:cxn>
                <a:cxn ang="0">
                  <a:pos x="373" y="151"/>
                </a:cxn>
                <a:cxn ang="0">
                  <a:pos x="377" y="179"/>
                </a:cxn>
                <a:cxn ang="0">
                  <a:pos x="359" y="102"/>
                </a:cxn>
                <a:cxn ang="0">
                  <a:pos x="229" y="373"/>
                </a:cxn>
                <a:cxn ang="0">
                  <a:pos x="151" y="444"/>
                </a:cxn>
                <a:cxn ang="0">
                  <a:pos x="88" y="327"/>
                </a:cxn>
                <a:cxn ang="0">
                  <a:pos x="78" y="338"/>
                </a:cxn>
                <a:cxn ang="0">
                  <a:pos x="78" y="373"/>
                </a:cxn>
                <a:cxn ang="0">
                  <a:pos x="127" y="398"/>
                </a:cxn>
                <a:cxn ang="0">
                  <a:pos x="134" y="440"/>
                </a:cxn>
                <a:cxn ang="0">
                  <a:pos x="144" y="436"/>
                </a:cxn>
                <a:cxn ang="0">
                  <a:pos x="187" y="359"/>
                </a:cxn>
                <a:cxn ang="0">
                  <a:pos x="247" y="345"/>
                </a:cxn>
                <a:cxn ang="0">
                  <a:pos x="67" y="348"/>
                </a:cxn>
                <a:cxn ang="0">
                  <a:pos x="39" y="327"/>
                </a:cxn>
                <a:cxn ang="0">
                  <a:pos x="99" y="436"/>
                </a:cxn>
                <a:cxn ang="0">
                  <a:pos x="155" y="454"/>
                </a:cxn>
                <a:cxn ang="0">
                  <a:pos x="183" y="391"/>
                </a:cxn>
                <a:cxn ang="0">
                  <a:pos x="250" y="398"/>
                </a:cxn>
                <a:cxn ang="0">
                  <a:pos x="338" y="380"/>
                </a:cxn>
                <a:cxn ang="0">
                  <a:pos x="388" y="595"/>
                </a:cxn>
                <a:cxn ang="0">
                  <a:pos x="423" y="803"/>
                </a:cxn>
                <a:cxn ang="0">
                  <a:pos x="666" y="880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6" name="Rectangle 380">
              <a:extLst>
                <a:ext uri="{FF2B5EF4-FFF2-40B4-BE49-F238E27FC236}">
                  <a16:creationId xmlns:a16="http://schemas.microsoft.com/office/drawing/2014/main" id="{D9DC5A12-676E-4067-8F97-28B01076522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</p:grpSp>
      <p:sp>
        <p:nvSpPr>
          <p:cNvPr id="184" name="Freeform 381">
            <a:extLst>
              <a:ext uri="{FF2B5EF4-FFF2-40B4-BE49-F238E27FC236}">
                <a16:creationId xmlns:a16="http://schemas.microsoft.com/office/drawing/2014/main" id="{197D66E4-98BE-4929-8CC9-BF87AA0A324F}"/>
              </a:ext>
            </a:extLst>
          </p:cNvPr>
          <p:cNvSpPr>
            <a:spLocks noEditPoints="1"/>
          </p:cNvSpPr>
          <p:nvPr/>
        </p:nvSpPr>
        <p:spPr bwMode="gray">
          <a:xfrm>
            <a:off x="2832101" y="1268414"/>
            <a:ext cx="7488767" cy="3743325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/>
          </a:p>
        </p:txBody>
      </p:sp>
      <p:sp>
        <p:nvSpPr>
          <p:cNvPr id="185" name="AutoShape 384">
            <a:extLst>
              <a:ext uri="{FF2B5EF4-FFF2-40B4-BE49-F238E27FC236}">
                <a16:creationId xmlns:a16="http://schemas.microsoft.com/office/drawing/2014/main" id="{8B4ADC24-B60C-47A9-BE13-FD9501C7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752975"/>
            <a:ext cx="8636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895600"/>
            <a:ext cx="9652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87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120185-C7AB-4754-82CB-3B8BC0118D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8FA92-8172-497C-8A11-506D4A608C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B6C0-EB88-4B44-BC16-E299561EA119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97626B6-4B5E-4F4B-95E6-53926E48E79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2621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841131-B816-4166-B957-2D8F2E4FCE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0FA785-5156-4A3A-9FF6-94FF5B20D1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8502F-3627-4D27-950B-0732B7899A1A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0AAF640-2036-4BFF-ADB8-A6B7BEB381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976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6338"/>
            <a:ext cx="538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6338"/>
            <a:ext cx="538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B7499-DFD7-4877-AB2D-C2E2046F08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91844-54F0-4E3D-9D9D-F46B996DE8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AC8B8-6B61-42E0-BCB8-460D4E2C1EDB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BA0FE1D-EBBF-49DC-9F14-74DCCAAAE1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6654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920BF2-6671-4613-82E6-9AAA357295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A5B0B0-DBA5-47CD-B24E-4EF7A4A010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3A37F-29DE-4881-849F-56DD4317523E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A42D9-E0E1-41EF-A62C-5F5ABE8793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140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B7C46A-C014-4B14-ADCF-32AB53203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F4362A-4488-4314-B6DE-CBF16733BD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A80E-69FC-4969-B814-DF51F7C36B93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B70613B-5A2D-4B50-8536-872E63966A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7380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036BA7D-D99B-4D2F-A7AC-B36C86B88F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DCF6125-75EE-4186-AE4A-0C2C91C7C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FFD66-EA4F-450D-AC4D-0358FD780938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63D9683-15CA-43A9-AB6C-39FC88D933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13607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316F9-25DE-4416-90EF-B1B2D55AD1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C92BE-0150-45A4-AF20-41D87117D6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40CEB-F0DC-447B-8AD7-ED38D96B3E89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CEF6839-A078-434C-9DF2-7DA61BDA47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793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F9570-6BC5-40C3-B745-7C96F7F224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F717B-C861-47D3-91AE-5FB18CBE2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670C0-90EC-4543-8D62-C021BCFB1119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2B92466-F417-4CF1-A9BD-7A2F2F8F7F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7515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D66775-46F5-4DB9-8ABC-BCB3C36A48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0712D8-BCCE-466F-B3B6-F3B09FF7E9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C0BA4-CCB9-4241-BA7C-EC16A61C8F29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290B67C-8C83-41DF-962B-5DF8CB60F5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553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12F37-45AD-4B4E-9B50-4B287725B4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5C2668-A95B-4B6E-82FA-0EB5C58A39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6411D-B2AD-4DD3-9E63-6E3EDFF474ED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A48EBEA-6E72-45F5-81E3-3C7DA3A4433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5621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>
            <a:extLst>
              <a:ext uri="{FF2B5EF4-FFF2-40B4-BE49-F238E27FC236}">
                <a16:creationId xmlns:a16="http://schemas.microsoft.com/office/drawing/2014/main" id="{54019010-9E61-4EB8-A921-DFE528692F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134" y="144464"/>
            <a:ext cx="11755967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497126-DDFA-4F82-AA83-9073A6460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76338"/>
            <a:ext cx="10972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E4F864-243F-4646-99B1-F679EAA349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0" y="661352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69C238-DFA2-430C-B732-069D47C295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537326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E385B-D5DF-4F91-AAE5-673F58F82E43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1041" name="Freeform 17">
            <a:extLst>
              <a:ext uri="{FF2B5EF4-FFF2-40B4-BE49-F238E27FC236}">
                <a16:creationId xmlns:a16="http://schemas.microsoft.com/office/drawing/2014/main" id="{1FD2CBFD-EEDC-407C-B838-E482BC4D942E}"/>
              </a:ext>
            </a:extLst>
          </p:cNvPr>
          <p:cNvSpPr>
            <a:spLocks noEditPoints="1"/>
          </p:cNvSpPr>
          <p:nvPr/>
        </p:nvSpPr>
        <p:spPr bwMode="gray">
          <a:xfrm>
            <a:off x="527051" y="188913"/>
            <a:ext cx="1536700" cy="792162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D65B81C2-AF76-4B82-9FB5-D124924C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274638"/>
            <a:ext cx="1097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40" name="Line 16">
            <a:extLst>
              <a:ext uri="{FF2B5EF4-FFF2-40B4-BE49-F238E27FC236}">
                <a16:creationId xmlns:a16="http://schemas.microsoft.com/office/drawing/2014/main" id="{33FA46F8-16C2-4D02-ADDE-A43BA3780990}"/>
              </a:ext>
            </a:extLst>
          </p:cNvPr>
          <p:cNvSpPr>
            <a:spLocks noChangeShapeType="1"/>
          </p:cNvSpPr>
          <p:nvPr/>
        </p:nvSpPr>
        <p:spPr bwMode="gray">
          <a:xfrm>
            <a:off x="624418" y="981076"/>
            <a:ext cx="11034183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/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1CF9F1EB-33C1-47E9-BDB7-972F9B6A73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294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957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8EED94E-F4EB-4A41-8FDB-55A24FFD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3049488"/>
            <a:ext cx="3026664" cy="3177997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กองทุนสตรี">
            <a:extLst>
              <a:ext uri="{FF2B5EF4-FFF2-40B4-BE49-F238E27FC236}">
                <a16:creationId xmlns:a16="http://schemas.microsoft.com/office/drawing/2014/main" id="{B7E975FE-02F9-4BC3-B60E-7DEDBE13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01" y="859536"/>
            <a:ext cx="7265134" cy="19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1AC6935-E866-45AD-BA0B-7467D22D2E9E}"/>
              </a:ext>
            </a:extLst>
          </p:cNvPr>
          <p:cNvSpPr/>
          <p:nvPr/>
        </p:nvSpPr>
        <p:spPr>
          <a:xfrm>
            <a:off x="553212" y="163588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FF66CC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การบริหารจัดการ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FE7E2B5-109B-4283-8072-F4E7F3B83102}"/>
              </a:ext>
            </a:extLst>
          </p:cNvPr>
          <p:cNvSpPr/>
          <p:nvPr/>
        </p:nvSpPr>
        <p:spPr>
          <a:xfrm>
            <a:off x="4352544" y="4158055"/>
            <a:ext cx="736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dirty="0">
                <a:solidFill>
                  <a:srgbClr val="6666FF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ที่ดีตามหลักธรรมา</a:t>
            </a:r>
            <a:r>
              <a:rPr lang="th-TH" sz="7200" dirty="0" err="1">
                <a:solidFill>
                  <a:srgbClr val="6666FF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ภิ</a:t>
            </a:r>
            <a:r>
              <a:rPr lang="th-TH" sz="7200" dirty="0">
                <a:solidFill>
                  <a:srgbClr val="6666FF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บาล</a:t>
            </a:r>
          </a:p>
        </p:txBody>
      </p:sp>
    </p:spTree>
    <p:extLst>
      <p:ext uri="{BB962C8B-B14F-4D97-AF65-F5344CB8AC3E}">
        <p14:creationId xmlns:p14="http://schemas.microsoft.com/office/powerpoint/2010/main" val="356366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73123"/>
              </p:ext>
            </p:extLst>
          </p:nvPr>
        </p:nvGraphicFramePr>
        <p:xfrm>
          <a:off x="1159668" y="2115219"/>
          <a:ext cx="987266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คุณธรรม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กลุ่มมีการจัดสรรผลประโยชน์/ผลกำไรให้กับสมาชิกอย่างชัดเจน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กลุ่มมีการช่วยเหลือผู้ด้อยโอกาส</a:t>
                      </a:r>
                      <a:r>
                        <a:rPr lang="th-TH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เด็ก สตรีและผู้สูงอายุในชุมชน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สมาชิกกลุ่มได้รับการพัฒนาศักยภาพในด้านต่างๆ ที่เป็นประโยชน์ต่อการ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พัฒนาตนเอง และการพัฒนากลุ่ม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กลุ่มมีการจัดสวัสดิการให้กับสมาชิกของกลุ่ม</a:t>
                      </a:r>
                      <a:r>
                        <a:rPr lang="th-TH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เช่น การช่วยเหลือสมาชิกกรณี</a:t>
                      </a:r>
                      <a:br>
                        <a:rPr lang="th-TH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เจ็บป่วย การออมเงิน การทำประกันชีวิต เป็นต้น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กลุ่มมีการแลกเปลี่ยนเรียนรู้ประสบการณ์กับกลุ่มอื่น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ความพึงพอใจของสมาชิกต่อการได้รับการจัดสรรผลประโยชน์/ผลกำไร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617B3C3-FF0E-41F2-B2CE-550185725AD3}"/>
              </a:ext>
            </a:extLst>
          </p:cNvPr>
          <p:cNvSpPr/>
          <p:nvPr/>
        </p:nvSpPr>
        <p:spPr>
          <a:xfrm>
            <a:off x="1159668" y="303048"/>
            <a:ext cx="103973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การยึดมั่นในความถูกต้อง ดีงามความประพฤติดีงาม เพื่อประโยชน์แก่ตนและสังคม ซึ่งมีพื้นฐานมาจากหลักศีลธรรมทางศาสนา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81275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940863"/>
              </p:ext>
            </p:extLst>
          </p:nvPr>
        </p:nvGraphicFramePr>
        <p:xfrm>
          <a:off x="1159668" y="2918707"/>
          <a:ext cx="987266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ความโปร่งใส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มีแผนการเบิกจ่ายเงินโครงการตามที่ขอรับการสนับสนุนจากกองทุนพัฒนา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กลุ่มมีการจัดทำบัญชีรับ-จ่ายเงิน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กลุ่มมีที่ตั้ง/สถานที่ทำการที่ชัดเจน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กลุ่มเปิดโอกาสให้สมาชิกได้เข้ามาตรวจสอบการดำเนินงานของกลุ่ม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1E1423B-4AEB-4AB7-B352-8B53A7BF62FD}"/>
              </a:ext>
            </a:extLst>
          </p:cNvPr>
          <p:cNvSpPr/>
          <p:nvPr/>
        </p:nvSpPr>
        <p:spPr>
          <a:xfrm>
            <a:off x="1014748" y="605051"/>
            <a:ext cx="103973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ความโปร่งใส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การกระทำการใด ๆ ของภาครัฐทั้งในระดับบุคคลและองค์กรที่ผู้อื่นสามารถมองเห็นได้ คาดเดาได้ และเข้าใจได้ ครอบคลุมถึงทุกการกระทำที่เป็นผลจากการตัดสินใจของผู้บริหาร 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การดำเนินงานทางธุรกิจ และงานสาธารณประโยชน์ต่าง ๆ </a:t>
            </a:r>
          </a:p>
        </p:txBody>
      </p:sp>
    </p:spTree>
    <p:extLst>
      <p:ext uri="{BB962C8B-B14F-4D97-AF65-F5344CB8AC3E}">
        <p14:creationId xmlns:p14="http://schemas.microsoft.com/office/powerpoint/2010/main" val="325325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65438"/>
              </p:ext>
            </p:extLst>
          </p:nvPr>
        </p:nvGraphicFramePr>
        <p:xfrm>
          <a:off x="1047414" y="2557835"/>
          <a:ext cx="104136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ความมีส่วนร่วม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สมาชิกมีส่วนร่วมแสดงความคิดเห็นในการเสนอโครงการเพื่อขอรับการสนับสนุน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จากกองทุนพัฒนาบทบาทสตรี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กลุ่มมีการประชุมสมาชิก/ปรึกษาหารือกับสมาชิกเพื่อขับเคลื่อนกิจกรรม/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โครงการที่ขอรับการสนับสนุนจากกองทุนพัฒนาบทบาทสตรี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กลุ่มมีภาคีสนับสนุนในการดำเนินโครงการที่ขอรับการสนับสนุนจากกองทุน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กลไกการขับเคลื่อนกองทุนพัฒนาบทบาทสตรีได้เข้ามาให้การสนับสนุนและ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ช่วยเหลือกลุ่ม 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5DC1080-3FA6-4704-8662-6CD21D2A33CD}"/>
              </a:ext>
            </a:extLst>
          </p:cNvPr>
          <p:cNvSpPr/>
          <p:nvPr/>
        </p:nvSpPr>
        <p:spPr>
          <a:xfrm>
            <a:off x="897302" y="688941"/>
            <a:ext cx="99328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ความมีส่วนร่วม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การกระทำที่เป็นอิสระโดยความสมัครใจ ในการร่วมคิด ร่วมตัดสินใจ ร่วมลงมือการปฏิบัติ  ร่วมประเมินผล และร่วมกับประโยชน์</a:t>
            </a:r>
          </a:p>
        </p:txBody>
      </p:sp>
    </p:spTree>
    <p:extLst>
      <p:ext uri="{BB962C8B-B14F-4D97-AF65-F5344CB8AC3E}">
        <p14:creationId xmlns:p14="http://schemas.microsoft.com/office/powerpoint/2010/main" val="87922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30768"/>
              </p:ext>
            </p:extLst>
          </p:nvPr>
        </p:nvGraphicFramePr>
        <p:xfrm>
          <a:off x="889195" y="2718789"/>
          <a:ext cx="1041360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ความรับผิดชอบ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การดำเนินงานของกลุ่มเป็นไปตามวัตถุประสงค์ของโครงการที่ขอรับเงินสนับสนุน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ของกองทุนพัฒนาบทบาทสตรี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โครงการที่ขอรับการสนับสนุนสามารถดำเนินการตามห้วงระยะเวลาที่กำหนด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กลุ่มมีการแบ่งงานและมอบหมายภารกิจให้ทุกคนรับผิดชอบ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กลุ่มมีการขยายกิจการของกลุ่ม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กลุ่มมีแผนการรับสมัครสมาชิกกลุ่มเพิ่ม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กลุ่มมีการจัดทำแผนการดำเนินงาน ระยะ 3-5 ปี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F2D6BD-61BE-4F99-87F0-59ABB1A34C84}"/>
              </a:ext>
            </a:extLst>
          </p:cNvPr>
          <p:cNvSpPr/>
          <p:nvPr/>
        </p:nvSpPr>
        <p:spPr>
          <a:xfrm>
            <a:off x="746300" y="533575"/>
            <a:ext cx="10973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ความรับผิดชอบ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การตระหนักในสิทธิและหน้าที่ ความสำนึกในความรับผิดชอบต่อสังคมการใส่ใจปัญหาการบริหารจัดการ การกระตือรือร้นในการแก้ปัญหาและเคารพในความคิดเห็นที่แตกต่าง รวมทั้งความกล้าที่จะยอมรับผลดีและผลเสียจากกระทำของตนเอง</a:t>
            </a:r>
          </a:p>
          <a:p>
            <a:endParaRPr lang="th-TH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100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85950"/>
              </p:ext>
            </p:extLst>
          </p:nvPr>
        </p:nvGraphicFramePr>
        <p:xfrm>
          <a:off x="984744" y="2131560"/>
          <a:ext cx="1041360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ความคุ้มค่า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กลุ่มมีแผนการใช้จ่ายเงินที่ขอรับการสนับสนุนเงินจากกองทุนพัฒนาบทบาทสตรี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กลุ่มมีการจัดทำทะเบียนคุมวัสดุ อุปกรณ์ ตามโครงการที่ขอรับการสนับสนุนจาก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ผลิตภัณฑ์ที่เกิดจากโครงการที่ขอรับการสนับสนุนจากกองทุนพัฒนาบทบาทสตรี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สมัครขึ้นทะเบียนเป็นผลิตภัณฑ์</a:t>
                      </a:r>
                      <a:r>
                        <a:rPr lang="th-TH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aseline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OTOP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กลุ่มมีการเลือกใช้วัตถุดิบที่มีคุณภาพ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กระบวนการผลิตของกลุ่มคำนึงถึงความปลอดภัย และไม่เป็นพิษต่อสิ่งแวดล้อม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แหล่งวัตถุดิบที่ใช้ในการดำเนินงานของกลุ่ม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A007BBA-6DE2-49E8-A4E3-5D158462C196}"/>
              </a:ext>
            </a:extLst>
          </p:cNvPr>
          <p:cNvSpPr/>
          <p:nvPr/>
        </p:nvSpPr>
        <p:spPr>
          <a:xfrm>
            <a:off x="984743" y="405233"/>
            <a:ext cx="109947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หลักความคุ้มค่า </a:t>
            </a: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การบริหารจัดการและใช้ทรัพยากรที่มีจำกัดเพื่อให้เกิดประโยชน์สูงสุดแก่ส่วนรวม โดยรณรงค์ให้บุคลากรมีความประหยัดใช้วัสดุอุปกรณ์อย่างคุ้มค่า และรักษาทรัพยากรธรรมชาติให้สมบูรณ์ยั่งยืน</a:t>
            </a:r>
          </a:p>
          <a:p>
            <a:endParaRPr lang="th-TH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8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ผลการค้นหารูปภาพสำหรับ icon question">
            <a:extLst>
              <a:ext uri="{FF2B5EF4-FFF2-40B4-BE49-F238E27FC236}">
                <a16:creationId xmlns:a16="http://schemas.microsoft.com/office/drawing/2014/main" id="{E86A698B-C41E-4A3B-8825-1BA146B8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73" y="722046"/>
            <a:ext cx="3529616" cy="35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DC937FA-4A68-4FAE-9916-5AEB5B30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9" y="237205"/>
            <a:ext cx="6371337" cy="6383589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0F4D921-AE4C-4F4F-BD66-9B5164C95EC8}"/>
              </a:ext>
            </a:extLst>
          </p:cNvPr>
          <p:cNvSpPr/>
          <p:nvPr/>
        </p:nvSpPr>
        <p:spPr>
          <a:xfrm>
            <a:off x="6848380" y="4404803"/>
            <a:ext cx="46570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Q&amp;A</a:t>
            </a:r>
            <a:endParaRPr lang="th-TH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91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02DC9849-EAEE-46AB-B4EC-ACFD463E8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736369"/>
              </p:ext>
            </p:extLst>
          </p:nvPr>
        </p:nvGraphicFramePr>
        <p:xfrm>
          <a:off x="2514853" y="455932"/>
          <a:ext cx="11769848" cy="607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สี่เหลี่ยมผืนผ้า: ตัดมุมด้านทแยง 6">
            <a:extLst>
              <a:ext uri="{FF2B5EF4-FFF2-40B4-BE49-F238E27FC236}">
                <a16:creationId xmlns:a16="http://schemas.microsoft.com/office/drawing/2014/main" id="{BBE0DAF0-DD5E-459E-A27D-4A36375B2787}"/>
              </a:ext>
            </a:extLst>
          </p:cNvPr>
          <p:cNvSpPr/>
          <p:nvPr/>
        </p:nvSpPr>
        <p:spPr>
          <a:xfrm>
            <a:off x="419382" y="428500"/>
            <a:ext cx="4463514" cy="10985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หลักธรรมา</a:t>
            </a:r>
            <a:r>
              <a:rPr lang="th-TH" sz="4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FD76959-EA4E-447E-AAE6-F5D7B3F77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6" y="2170064"/>
            <a:ext cx="3942588" cy="41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ตัดมุมด้านทแยง 6">
            <a:extLst>
              <a:ext uri="{FF2B5EF4-FFF2-40B4-BE49-F238E27FC236}">
                <a16:creationId xmlns:a16="http://schemas.microsoft.com/office/drawing/2014/main" id="{BBE0DAF0-DD5E-459E-A27D-4A36375B2787}"/>
              </a:ext>
            </a:extLst>
          </p:cNvPr>
          <p:cNvSpPr/>
          <p:nvPr/>
        </p:nvSpPr>
        <p:spPr>
          <a:xfrm>
            <a:off x="318798" y="382780"/>
            <a:ext cx="8496018" cy="10985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600" b="1" dirty="0">
                <a:solidFill>
                  <a:srgbClr val="0D0D8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เหตุผลที่ต้องมีการบริหารกิจการที่ดีตามหลักธรรมา</a:t>
            </a:r>
            <a:r>
              <a:rPr lang="th-TH" altLang="th-TH" sz="3600" b="1" dirty="0" err="1">
                <a:solidFill>
                  <a:srgbClr val="0D0D8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altLang="th-TH" sz="3600" b="1" dirty="0">
                <a:solidFill>
                  <a:srgbClr val="0D0D8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89678DE7-84DC-46A4-ACD1-B5CDE90EA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559352"/>
              </p:ext>
            </p:extLst>
          </p:nvPr>
        </p:nvGraphicFramePr>
        <p:xfrm>
          <a:off x="22848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B1E3D2B7-AF7E-4055-A44B-B1CD324EF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601123"/>
              </p:ext>
            </p:extLst>
          </p:nvPr>
        </p:nvGraphicFramePr>
        <p:xfrm>
          <a:off x="6027928" y="5733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546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ตัดมุมด้านทแยง 6">
            <a:extLst>
              <a:ext uri="{FF2B5EF4-FFF2-40B4-BE49-F238E27FC236}">
                <a16:creationId xmlns:a16="http://schemas.microsoft.com/office/drawing/2014/main" id="{BBE0DAF0-DD5E-459E-A27D-4A36375B2787}"/>
              </a:ext>
            </a:extLst>
          </p:cNvPr>
          <p:cNvSpPr/>
          <p:nvPr/>
        </p:nvSpPr>
        <p:spPr>
          <a:xfrm>
            <a:off x="318798" y="382780"/>
            <a:ext cx="8496018" cy="10985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ความหมายของ “ธรรมา</a:t>
            </a:r>
            <a:r>
              <a:rPr lang="th-TH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บาล”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FE39058D-5651-4EC1-B95D-0E404A511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858092"/>
              </p:ext>
            </p:extLst>
          </p:nvPr>
        </p:nvGraphicFramePr>
        <p:xfrm>
          <a:off x="502807" y="3827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15C35FE-5FBA-4643-AB96-C18E62F64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07" y="4558598"/>
            <a:ext cx="1628033" cy="162803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ED32411-948C-43D9-9025-680536B26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640" y="4558598"/>
            <a:ext cx="1916622" cy="1916622"/>
          </a:xfrm>
          <a:prstGeom prst="rect">
            <a:avLst/>
          </a:prstGeom>
        </p:spPr>
      </p:pic>
      <p:pic>
        <p:nvPicPr>
          <p:cNvPr id="1028" name="Picture 4" descr="ผลการค้นหารูปภาพสำหรับ icon moral">
            <a:extLst>
              <a:ext uri="{FF2B5EF4-FFF2-40B4-BE49-F238E27FC236}">
                <a16:creationId xmlns:a16="http://schemas.microsoft.com/office/drawing/2014/main" id="{22DC5D39-2B08-4E15-A837-2B46CAC4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39" y="4494566"/>
            <a:ext cx="1756095" cy="17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ผลการค้นหารูปภาพสำหรับ iconปกครอง">
            <a:extLst>
              <a:ext uri="{FF2B5EF4-FFF2-40B4-BE49-F238E27FC236}">
                <a16:creationId xmlns:a16="http://schemas.microsoft.com/office/drawing/2014/main" id="{4BA3237D-4EFF-416C-94F0-6CF5182C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11" y="4436697"/>
            <a:ext cx="1756095" cy="17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3A5B24-9DD2-4269-8F1B-90DCB240F0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607" y="1860306"/>
            <a:ext cx="2759758" cy="28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ในหลวง.png">
            <a:extLst>
              <a:ext uri="{FF2B5EF4-FFF2-40B4-BE49-F238E27FC236}">
                <a16:creationId xmlns:a16="http://schemas.microsoft.com/office/drawing/2014/main" id="{5C2AB624-6AF8-462B-8D3A-103239F3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52" y="1459246"/>
            <a:ext cx="3478621" cy="46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: ตัดมุมด้านทแยง 6">
            <a:extLst>
              <a:ext uri="{FF2B5EF4-FFF2-40B4-BE49-F238E27FC236}">
                <a16:creationId xmlns:a16="http://schemas.microsoft.com/office/drawing/2014/main" id="{BBE0DAF0-DD5E-459E-A27D-4A36375B2787}"/>
              </a:ext>
            </a:extLst>
          </p:cNvPr>
          <p:cNvSpPr/>
          <p:nvPr/>
        </p:nvSpPr>
        <p:spPr>
          <a:xfrm>
            <a:off x="285242" y="282112"/>
            <a:ext cx="7894024" cy="85879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3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ความสำคัญของหลักธรรมา</a:t>
            </a:r>
            <a:r>
              <a:rPr lang="th-TH" altLang="zh-CN" sz="3600" b="1" dirty="0" err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altLang="zh-CN" sz="3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</a:t>
            </a:r>
            <a:endParaRPr lang="th-TH" sz="3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ไดอะแกรม 4">
            <a:extLst>
              <a:ext uri="{FF2B5EF4-FFF2-40B4-BE49-F238E27FC236}">
                <a16:creationId xmlns:a16="http://schemas.microsoft.com/office/drawing/2014/main" id="{04317482-3588-4EF6-B555-861D30729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17217"/>
              </p:ext>
            </p:extLst>
          </p:nvPr>
        </p:nvGraphicFramePr>
        <p:xfrm>
          <a:off x="3860801" y="11409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81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2C93B4DD-BBE1-4A74-92FF-0A633D452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  <a:latin typeface="Verdana"/>
              </a:rPr>
              <a:t>Company Logo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593AF0DD-3EFB-454A-B11A-B74C993C6F4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  <a:latin typeface="Verdana"/>
              </a:rPr>
              <a:t>www.themegallery.com</a:t>
            </a:r>
          </a:p>
        </p:txBody>
      </p:sp>
      <p:sp>
        <p:nvSpPr>
          <p:cNvPr id="15362" name="AutoShape 2">
            <a:extLst>
              <a:ext uri="{FF2B5EF4-FFF2-40B4-BE49-F238E27FC236}">
                <a16:creationId xmlns:a16="http://schemas.microsoft.com/office/drawing/2014/main" id="{8A267B8E-1389-401F-BED9-3E193137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9" y="708025"/>
            <a:ext cx="6192837" cy="4692650"/>
          </a:xfrm>
          <a:prstGeom prst="roundRect">
            <a:avLst>
              <a:gd name="adj" fmla="val 5347"/>
            </a:avLst>
          </a:prstGeom>
          <a:solidFill>
            <a:srgbClr val="EAEAEA"/>
          </a:solidFill>
          <a:ln w="9525">
            <a:solidFill>
              <a:srgbClr val="CC99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1F5281"/>
              </a:solidFill>
              <a:latin typeface="Arial" panose="020B0604020202020204" pitchFamily="34" charset="0"/>
              <a:cs typeface="Angsana New" pitchFamily="18" charset="-34"/>
            </a:endParaRPr>
          </a:p>
        </p:txBody>
      </p:sp>
      <p:pic>
        <p:nvPicPr>
          <p:cNvPr id="23557" name="Picture 3" descr="Coin2-1">
            <a:extLst>
              <a:ext uri="{FF2B5EF4-FFF2-40B4-BE49-F238E27FC236}">
                <a16:creationId xmlns:a16="http://schemas.microsoft.com/office/drawing/2014/main" id="{ACC8E022-2CD1-4BAB-A4F8-29D41617D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9" y="800100"/>
            <a:ext cx="33242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oin2">
            <a:extLst>
              <a:ext uri="{FF2B5EF4-FFF2-40B4-BE49-F238E27FC236}">
                <a16:creationId xmlns:a16="http://schemas.microsoft.com/office/drawing/2014/main" id="{B8CBFAD0-C0A1-440B-9B9C-D7EF2CE7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865189"/>
            <a:ext cx="335597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5">
            <a:extLst>
              <a:ext uri="{FF2B5EF4-FFF2-40B4-BE49-F238E27FC236}">
                <a16:creationId xmlns:a16="http://schemas.microsoft.com/office/drawing/2014/main" id="{AF4E0B1C-B5F0-4535-AFB5-C4534BD8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8" y="3960814"/>
            <a:ext cx="2144712" cy="122237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60" name="Oval 6">
            <a:extLst>
              <a:ext uri="{FF2B5EF4-FFF2-40B4-BE49-F238E27FC236}">
                <a16:creationId xmlns:a16="http://schemas.microsoft.com/office/drawing/2014/main" id="{688B3C48-97C2-4F88-AA7B-FFB06161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1" y="3952875"/>
            <a:ext cx="2144713" cy="1222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61" name="Oval 7">
            <a:extLst>
              <a:ext uri="{FF2B5EF4-FFF2-40B4-BE49-F238E27FC236}">
                <a16:creationId xmlns:a16="http://schemas.microsoft.com/office/drawing/2014/main" id="{E6997C21-274B-4D3E-9246-0F84C79E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1100138"/>
            <a:ext cx="2882900" cy="2798762"/>
          </a:xfrm>
          <a:prstGeom prst="ellipse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62" name="_s1028">
            <a:extLst>
              <a:ext uri="{FF2B5EF4-FFF2-40B4-BE49-F238E27FC236}">
                <a16:creationId xmlns:a16="http://schemas.microsoft.com/office/drawing/2014/main" id="{763690F9-FA4D-4EE0-A2A8-F08F66AB2EE1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3937001" y="1081088"/>
            <a:ext cx="1465263" cy="1422400"/>
          </a:xfrm>
          <a:prstGeom prst="ellipse">
            <a:avLst/>
          </a:prstGeom>
          <a:solidFill>
            <a:schemeClr val="bg1">
              <a:alpha val="59999"/>
            </a:schemeClr>
          </a:solidFill>
          <a:ln w="4699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3" name="_s1030">
            <a:extLst>
              <a:ext uri="{FF2B5EF4-FFF2-40B4-BE49-F238E27FC236}">
                <a16:creationId xmlns:a16="http://schemas.microsoft.com/office/drawing/2014/main" id="{C979D2EC-347D-42B8-8251-3A63C4E19D02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4391026" y="2259014"/>
            <a:ext cx="1465263" cy="1423987"/>
          </a:xfrm>
          <a:prstGeom prst="ellipse">
            <a:avLst/>
          </a:prstGeom>
          <a:solidFill>
            <a:schemeClr val="bg1">
              <a:alpha val="61960"/>
            </a:schemeClr>
          </a:solidFill>
          <a:ln w="4699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_s1032">
            <a:extLst>
              <a:ext uri="{FF2B5EF4-FFF2-40B4-BE49-F238E27FC236}">
                <a16:creationId xmlns:a16="http://schemas.microsoft.com/office/drawing/2014/main" id="{2B32C170-9997-469C-9D46-7128201070EC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3327400" y="2200275"/>
            <a:ext cx="1468438" cy="1422400"/>
          </a:xfrm>
          <a:prstGeom prst="ellipse">
            <a:avLst/>
          </a:prstGeom>
          <a:solidFill>
            <a:schemeClr val="bg1">
              <a:alpha val="61960"/>
            </a:schemeClr>
          </a:solidFill>
          <a:ln w="4699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Oval 11">
            <a:extLst>
              <a:ext uri="{FF2B5EF4-FFF2-40B4-BE49-F238E27FC236}">
                <a16:creationId xmlns:a16="http://schemas.microsoft.com/office/drawing/2014/main" id="{7A05D400-D4FD-4592-BFF2-7B29B339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9" y="1009651"/>
            <a:ext cx="2884487" cy="2798763"/>
          </a:xfrm>
          <a:prstGeom prst="ellipse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66" name="_s1028">
            <a:extLst>
              <a:ext uri="{FF2B5EF4-FFF2-40B4-BE49-F238E27FC236}">
                <a16:creationId xmlns:a16="http://schemas.microsoft.com/office/drawing/2014/main" id="{5C610A97-DBC3-4565-938B-0004A2AB69F6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6602413" y="1081088"/>
            <a:ext cx="1289050" cy="1250950"/>
          </a:xfrm>
          <a:prstGeom prst="ellipse">
            <a:avLst/>
          </a:prstGeom>
          <a:solidFill>
            <a:srgbClr val="FF99CC">
              <a:alpha val="59999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_s1030">
            <a:extLst>
              <a:ext uri="{FF2B5EF4-FFF2-40B4-BE49-F238E27FC236}">
                <a16:creationId xmlns:a16="http://schemas.microsoft.com/office/drawing/2014/main" id="{FCD885E2-2212-40D3-897B-36E9D9F9DDB9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7321550" y="1441450"/>
            <a:ext cx="1290638" cy="1250950"/>
          </a:xfrm>
          <a:prstGeom prst="ellipse">
            <a:avLst/>
          </a:prstGeom>
          <a:solidFill>
            <a:srgbClr val="FF99FF">
              <a:alpha val="61960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_s1032">
            <a:extLst>
              <a:ext uri="{FF2B5EF4-FFF2-40B4-BE49-F238E27FC236}">
                <a16:creationId xmlns:a16="http://schemas.microsoft.com/office/drawing/2014/main" id="{D2057B10-0012-49D5-AE19-9DED32DE01A6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5810250" y="1801813"/>
            <a:ext cx="1289050" cy="1250950"/>
          </a:xfrm>
          <a:prstGeom prst="ellipse">
            <a:avLst/>
          </a:prstGeom>
          <a:solidFill>
            <a:srgbClr val="FFCCFF">
              <a:alpha val="61960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69" name="_s1030">
            <a:extLst>
              <a:ext uri="{FF2B5EF4-FFF2-40B4-BE49-F238E27FC236}">
                <a16:creationId xmlns:a16="http://schemas.microsoft.com/office/drawing/2014/main" id="{A145B8CE-4967-436D-A2F2-A42FBBAFA17C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7250113" y="2449513"/>
            <a:ext cx="1289050" cy="1250950"/>
          </a:xfrm>
          <a:prstGeom prst="ellipse">
            <a:avLst/>
          </a:prstGeom>
          <a:solidFill>
            <a:srgbClr val="FFCCFF">
              <a:alpha val="61960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70" name="_s1032">
            <a:extLst>
              <a:ext uri="{FF2B5EF4-FFF2-40B4-BE49-F238E27FC236}">
                <a16:creationId xmlns:a16="http://schemas.microsoft.com/office/drawing/2014/main" id="{5DFAED75-4F16-4411-9B0F-AC96B1E14625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6386514" y="2520950"/>
            <a:ext cx="1290637" cy="1250950"/>
          </a:xfrm>
          <a:prstGeom prst="ellipse">
            <a:avLst/>
          </a:prstGeom>
          <a:solidFill>
            <a:srgbClr val="FF6699">
              <a:alpha val="61960"/>
            </a:srgbClr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h-TH" sz="3200">
              <a:solidFill>
                <a:srgbClr val="1F5281"/>
              </a:solidFill>
              <a:latin typeface="Arial" panose="020B0604020202020204" pitchFamily="34" charset="0"/>
            </a:endParaRPr>
          </a:p>
        </p:txBody>
      </p:sp>
      <p:sp>
        <p:nvSpPr>
          <p:cNvPr id="23571" name="Text Box 17">
            <a:extLst>
              <a:ext uri="{FF2B5EF4-FFF2-40B4-BE49-F238E27FC236}">
                <a16:creationId xmlns:a16="http://schemas.microsoft.com/office/drawing/2014/main" id="{A50C9596-AECD-48DC-B1FC-C2A5C023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1644650"/>
            <a:ext cx="3111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b="1">
                <a:solidFill>
                  <a:srgbClr val="1F5281"/>
                </a:solidFill>
                <a:cs typeface="Tahoma" panose="020B0604030504040204" pitchFamily="34" charset="0"/>
              </a:rPr>
              <a:t>ธรรมาภิบาล (</a:t>
            </a:r>
            <a:r>
              <a:rPr lang="en-US" altLang="th-TH" b="1">
                <a:solidFill>
                  <a:srgbClr val="1F5281"/>
                </a:solidFill>
                <a:cs typeface="Tahoma" panose="020B0604030504040204" pitchFamily="34" charset="0"/>
              </a:rPr>
              <a:t>Good Governance)</a:t>
            </a:r>
            <a:endParaRPr lang="th-TH" altLang="th-TH" b="1">
              <a:solidFill>
                <a:srgbClr val="1F5281"/>
              </a:solidFill>
              <a:cs typeface="Tahoma" panose="020B0604030504040204" pitchFamily="34" charset="0"/>
            </a:endParaRPr>
          </a:p>
        </p:txBody>
      </p:sp>
      <p:sp>
        <p:nvSpPr>
          <p:cNvPr id="23572" name="Text Box 18">
            <a:extLst>
              <a:ext uri="{FF2B5EF4-FFF2-40B4-BE49-F238E27FC236}">
                <a16:creationId xmlns:a16="http://schemas.microsoft.com/office/drawing/2014/main" id="{A76E4ADE-283B-43B3-BAC9-E74A43D3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6" y="1495426"/>
            <a:ext cx="21320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b="1">
                <a:solidFill>
                  <a:srgbClr val="1F5281"/>
                </a:solidFill>
                <a:cs typeface="Tahoma" panose="020B0604030504040204" pitchFamily="34" charset="0"/>
              </a:rPr>
              <a:t>คุณธรรม (</a:t>
            </a:r>
            <a:r>
              <a:rPr lang="en-US" altLang="th-TH" b="1">
                <a:solidFill>
                  <a:srgbClr val="1F5281"/>
                </a:solidFill>
                <a:cs typeface="Tahoma" panose="020B0604030504040204" pitchFamily="34" charset="0"/>
              </a:rPr>
              <a:t>Moral)</a:t>
            </a:r>
            <a:r>
              <a:rPr lang="th-TH" altLang="th-TH" b="1">
                <a:solidFill>
                  <a:srgbClr val="1F5281"/>
                </a:solidFill>
                <a:cs typeface="Tahoma" panose="020B0604030504040204" pitchFamily="34" charset="0"/>
              </a:rPr>
              <a:t> จริยธรรม (</a:t>
            </a:r>
            <a:r>
              <a:rPr lang="en-US" altLang="th-TH" b="1">
                <a:solidFill>
                  <a:srgbClr val="1F5281"/>
                </a:solidFill>
                <a:cs typeface="Tahoma" panose="020B0604030504040204" pitchFamily="34" charset="0"/>
              </a:rPr>
              <a:t>Ethics)</a:t>
            </a:r>
            <a:endParaRPr lang="th-TH" altLang="th-TH" b="1">
              <a:solidFill>
                <a:srgbClr val="1F5281"/>
              </a:solidFill>
              <a:cs typeface="Tahoma" panose="020B0604030504040204" pitchFamily="34" charset="0"/>
            </a:endParaRPr>
          </a:p>
        </p:txBody>
      </p:sp>
      <p:sp>
        <p:nvSpPr>
          <p:cNvPr id="23573" name="Oval 19">
            <a:extLst>
              <a:ext uri="{FF2B5EF4-FFF2-40B4-BE49-F238E27FC236}">
                <a16:creationId xmlns:a16="http://schemas.microsoft.com/office/drawing/2014/main" id="{E5DD06FB-2743-4251-962D-0995D1EF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3960814"/>
            <a:ext cx="2144712" cy="122237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74" name="Text Box 20">
            <a:extLst>
              <a:ext uri="{FF2B5EF4-FFF2-40B4-BE49-F238E27FC236}">
                <a16:creationId xmlns:a16="http://schemas.microsoft.com/office/drawing/2014/main" id="{2146FE70-A921-41C6-847F-8378AD74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57164"/>
            <a:ext cx="7405688" cy="5286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>
                <a:solidFill>
                  <a:srgbClr val="FFFFFF"/>
                </a:solidFill>
                <a:cs typeface="Tahoma" panose="020B0604030504040204" pitchFamily="34" charset="0"/>
              </a:rPr>
              <a:t>คุณธรรม จริยธรรม และ ธรรมาภิบาล</a:t>
            </a:r>
          </a:p>
        </p:txBody>
      </p:sp>
      <p:sp>
        <p:nvSpPr>
          <p:cNvPr id="23575" name="Text Box 21">
            <a:extLst>
              <a:ext uri="{FF2B5EF4-FFF2-40B4-BE49-F238E27FC236}">
                <a16:creationId xmlns:a16="http://schemas.microsoft.com/office/drawing/2014/main" id="{91735870-EAC8-4D72-9461-DFB33B5F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076700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>
                <a:solidFill>
                  <a:srgbClr val="1F5281"/>
                </a:solidFill>
                <a:cs typeface="Tahoma" panose="020B0604030504040204" pitchFamily="34" charset="0"/>
              </a:rPr>
              <a:t>ตนเอง</a:t>
            </a:r>
          </a:p>
        </p:txBody>
      </p:sp>
      <p:sp>
        <p:nvSpPr>
          <p:cNvPr id="23576" name="Text Box 22">
            <a:extLst>
              <a:ext uri="{FF2B5EF4-FFF2-40B4-BE49-F238E27FC236}">
                <a16:creationId xmlns:a16="http://schemas.microsoft.com/office/drawing/2014/main" id="{2CD8F810-EEAB-41E5-8480-CB4FAA44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9" y="4141789"/>
            <a:ext cx="2212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>
                <a:solidFill>
                  <a:srgbClr val="1F5281"/>
                </a:solidFill>
                <a:cs typeface="Tahoma" panose="020B0604030504040204" pitchFamily="34" charset="0"/>
              </a:rPr>
              <a:t>โครงสร้าง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>
                <a:solidFill>
                  <a:srgbClr val="1F5281"/>
                </a:solidFill>
                <a:cs typeface="Tahoma" panose="020B0604030504040204" pitchFamily="34" charset="0"/>
              </a:rPr>
              <a:t>ระบบ กระบวนการ</a:t>
            </a:r>
          </a:p>
        </p:txBody>
      </p:sp>
      <p:sp>
        <p:nvSpPr>
          <p:cNvPr id="23577" name="Text Box 23">
            <a:extLst>
              <a:ext uri="{FF2B5EF4-FFF2-40B4-BE49-F238E27FC236}">
                <a16:creationId xmlns:a16="http://schemas.microsoft.com/office/drawing/2014/main" id="{7D00F0E5-3525-4CC8-9701-A313FD46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9963"/>
            <a:ext cx="13731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>
                <a:solidFill>
                  <a:srgbClr val="CC3300"/>
                </a:solidFill>
                <a:cs typeface="Tahoma" panose="020B0604030504040204" pitchFamily="34" charset="0"/>
              </a:rPr>
              <a:t>กลไกควบคุม</a:t>
            </a:r>
          </a:p>
        </p:txBody>
      </p:sp>
      <p:sp>
        <p:nvSpPr>
          <p:cNvPr id="23578" name="Text Box 24">
            <a:extLst>
              <a:ext uri="{FF2B5EF4-FFF2-40B4-BE49-F238E27FC236}">
                <a16:creationId xmlns:a16="http://schemas.microsoft.com/office/drawing/2014/main" id="{7A9C541D-10C4-4168-B7FE-9512D5C8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8482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>
                <a:solidFill>
                  <a:srgbClr val="6C630A"/>
                </a:solidFill>
                <a:cs typeface="Angsana New" panose="02020603050405020304" pitchFamily="18" charset="-34"/>
              </a:rPr>
              <a:t>ลดความสูญเสีย ขจัดรูรั่วไหล ป้องกันการทุจริต ประพฤติ และดำเนินการที่มิชอบ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>
                <a:solidFill>
                  <a:srgbClr val="6C630A"/>
                </a:solidFill>
                <a:cs typeface="Angsana New" panose="02020603050405020304" pitchFamily="18" charset="-34"/>
              </a:rPr>
              <a:t>เพิ่มประสิทธิภาพ ประสิทธิผล ความคุ้มค่า โปร่งใส ตอบสนอง สุจริต ซื่อตรง เที่ยงธรรม</a:t>
            </a:r>
          </a:p>
        </p:txBody>
      </p:sp>
      <p:sp>
        <p:nvSpPr>
          <p:cNvPr id="23579" name="AutoShape 25">
            <a:extLst>
              <a:ext uri="{FF2B5EF4-FFF2-40B4-BE49-F238E27FC236}">
                <a16:creationId xmlns:a16="http://schemas.microsoft.com/office/drawing/2014/main" id="{2B0CC634-4C45-4F6E-AD5C-AE84FC1A4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1" y="5538789"/>
            <a:ext cx="5746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80" name="AutoShape 26">
            <a:extLst>
              <a:ext uri="{FF2B5EF4-FFF2-40B4-BE49-F238E27FC236}">
                <a16:creationId xmlns:a16="http://schemas.microsoft.com/office/drawing/2014/main" id="{17E9AE7B-B767-47B2-A766-4D797F6F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9" y="5557839"/>
            <a:ext cx="5746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81" name="AutoShape 27">
            <a:extLst>
              <a:ext uri="{FF2B5EF4-FFF2-40B4-BE49-F238E27FC236}">
                <a16:creationId xmlns:a16="http://schemas.microsoft.com/office/drawing/2014/main" id="{6BF01E51-8E06-481D-B5B5-B83666CA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9" y="5565776"/>
            <a:ext cx="57467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  <p:sp>
        <p:nvSpPr>
          <p:cNvPr id="23582" name="Text Box 28">
            <a:extLst>
              <a:ext uri="{FF2B5EF4-FFF2-40B4-BE49-F238E27FC236}">
                <a16:creationId xmlns:a16="http://schemas.microsoft.com/office/drawing/2014/main" id="{8C3CEAB1-E762-4A69-AD96-36406259D3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5450" y="3067050"/>
            <a:ext cx="419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>
                <a:solidFill>
                  <a:srgbClr val="996600"/>
                </a:solidFill>
                <a:cs typeface="Tahoma" panose="020B0604030504040204" pitchFamily="34" charset="0"/>
              </a:rPr>
              <a:t>พฤติกรรม (</a:t>
            </a:r>
            <a:r>
              <a:rPr lang="en-US" altLang="th-TH" sz="2400" b="1">
                <a:solidFill>
                  <a:srgbClr val="996600"/>
                </a:solidFill>
                <a:cs typeface="Tahoma" panose="020B0604030504040204" pitchFamily="34" charset="0"/>
              </a:rPr>
              <a:t>Behavior)</a:t>
            </a:r>
            <a:endParaRPr lang="th-TH" altLang="th-TH" sz="2400" b="1">
              <a:solidFill>
                <a:srgbClr val="996600"/>
              </a:solidFill>
              <a:cs typeface="Tahoma" panose="020B0604030504040204" pitchFamily="34" charset="0"/>
            </a:endParaRPr>
          </a:p>
        </p:txBody>
      </p:sp>
      <p:sp>
        <p:nvSpPr>
          <p:cNvPr id="23583" name="Text Box 29">
            <a:extLst>
              <a:ext uri="{FF2B5EF4-FFF2-40B4-BE49-F238E27FC236}">
                <a16:creationId xmlns:a16="http://schemas.microsoft.com/office/drawing/2014/main" id="{CBD21235-3DD3-4C35-9D17-0251581F9CF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314406" y="3112294"/>
            <a:ext cx="414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>
                <a:solidFill>
                  <a:srgbClr val="996600"/>
                </a:solidFill>
                <a:cs typeface="Tahoma" panose="020B0604030504040204" pitchFamily="34" charset="0"/>
              </a:rPr>
              <a:t>การปฏิบัติงาน</a:t>
            </a:r>
            <a:r>
              <a:rPr lang="en-US" altLang="th-TH" sz="2400" b="1">
                <a:solidFill>
                  <a:srgbClr val="996600"/>
                </a:solidFill>
                <a:cs typeface="Tahoma" panose="020B0604030504040204" pitchFamily="34" charset="0"/>
              </a:rPr>
              <a:t> (Operation)</a:t>
            </a:r>
            <a:endParaRPr lang="th-TH" altLang="th-TH" sz="2400" b="1">
              <a:solidFill>
                <a:srgbClr val="996600"/>
              </a:solidFill>
              <a:cs typeface="Tahoma" panose="020B0604030504040204" pitchFamily="34" charset="0"/>
            </a:endParaRPr>
          </a:p>
        </p:txBody>
      </p:sp>
      <p:sp>
        <p:nvSpPr>
          <p:cNvPr id="23584" name="Slide Number Placeholder 29">
            <a:extLst>
              <a:ext uri="{FF2B5EF4-FFF2-40B4-BE49-F238E27FC236}">
                <a16:creationId xmlns:a16="http://schemas.microsoft.com/office/drawing/2014/main" id="{B1983C1A-06E6-4986-9777-E8F649B725BD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0005A18-4CA6-4605-A129-23CE1EB546BC}" type="slidenum">
              <a:rPr lang="en-US" altLang="th-TH" sz="1400">
                <a:solidFill>
                  <a:srgbClr val="1F5281"/>
                </a:solidFill>
                <a:cs typeface="Angsana New" panose="02020603050405020304" pitchFamily="18" charset="-34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 altLang="th-TH" sz="1400">
              <a:solidFill>
                <a:srgbClr val="1F5281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820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39A0B5A-1DC4-4015-AC5E-470263F9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88" y="377719"/>
            <a:ext cx="5939393" cy="59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2CB6DF-16CC-42C2-89A1-E614305C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74" y="613464"/>
            <a:ext cx="7483875" cy="56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04860"/>
              </p:ext>
            </p:extLst>
          </p:nvPr>
        </p:nvGraphicFramePr>
        <p:xfrm>
          <a:off x="1238135" y="3269753"/>
          <a:ext cx="987266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นิติธรรม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กลุ่มมีการชำระหนี้คืนกองทุนพัฒนาบทบาทสตรีตามสัญญา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กลุ่มมีการจัดทำระเบียบ กฎ กติกา ของกลุ่ม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กลุ่มมีการรายงานผลการดำเนินงานให้สำนักงานเลขานุการ อก</a:t>
                      </a:r>
                      <a:r>
                        <a:rPr lang="th-TH" sz="2400" dirty="0" err="1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ส.อ</a:t>
                      </a: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.ภายใน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ระยะเวลาที่กำหนด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ความพึงพอใจของกลุ่มต่อการได้รับอนุมัติเงินโครงการจาก</a:t>
                      </a:r>
                      <a:b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กองทุนพัฒนาบทบาทสตรี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AF1111E-56E8-4468-80E5-ED9610EA4E23}"/>
              </a:ext>
            </a:extLst>
          </p:cNvPr>
          <p:cNvSpPr/>
          <p:nvPr/>
        </p:nvSpPr>
        <p:spPr>
          <a:xfrm>
            <a:off x="391346" y="1749137"/>
            <a:ext cx="11800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นิติธรรม</a:t>
            </a:r>
          </a:p>
          <a:p>
            <a:r>
              <a:rPr lang="th-TH" sz="3200" dirty="0"/>
              <a:t>การปฏิบัติตามกฎหมาย กฎ ระเบียบ ข้อบังคับ</a:t>
            </a:r>
            <a:r>
              <a:rPr lang="th-TH" sz="3200" dirty="0" err="1"/>
              <a:t>ต่างๆ</a:t>
            </a:r>
            <a:r>
              <a:rPr lang="th-TH" sz="3200" dirty="0"/>
              <a:t> โดยถือว่าเป็นการปกครองภายใต้กฎหมายมิใช่ตามอำเภอใจ </a:t>
            </a:r>
          </a:p>
          <a:p>
            <a:r>
              <a:rPr lang="th-TH" sz="3200" dirty="0"/>
              <a:t>หรืออำนาจของตัวบุคคล จะต้องคำนึงถึงความเป็นธรรม และความยุติธรรม รวมทั้งมีความรัดกุม</a:t>
            </a:r>
          </a:p>
          <a:p>
            <a:endParaRPr lang="th-TH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204414580"/>
      </p:ext>
    </p:extLst>
  </p:cSld>
  <p:clrMapOvr>
    <a:masterClrMapping/>
  </p:clrMapOvr>
</p:sld>
</file>

<file path=ppt/theme/theme1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db2004118l">
  <a:themeElements>
    <a:clrScheme name="cdb2004118l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cdb200411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18l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8l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8l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พื้นฐาน</Template>
  <TotalTime>447</TotalTime>
  <Words>1002</Words>
  <Application>Microsoft Office PowerPoint</Application>
  <PresentationFormat>แบบจอกว้าง</PresentationFormat>
  <Paragraphs>111</Paragraphs>
  <Slides>15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30" baseType="lpstr">
      <vt:lpstr>SimSun</vt:lpstr>
      <vt:lpstr>Cordia New</vt:lpstr>
      <vt:lpstr>Wingdings</vt:lpstr>
      <vt:lpstr>DilleniaUPC</vt:lpstr>
      <vt:lpstr>Angsana New</vt:lpstr>
      <vt:lpstr>Corbel</vt:lpstr>
      <vt:lpstr>Tahoma</vt:lpstr>
      <vt:lpstr>Arial</vt:lpstr>
      <vt:lpstr>Calibri</vt:lpstr>
      <vt:lpstr>TH SarabunIT๙</vt:lpstr>
      <vt:lpstr>Verdana</vt:lpstr>
      <vt:lpstr>TP Kubua</vt:lpstr>
      <vt:lpstr>SimSun</vt:lpstr>
      <vt:lpstr>พื้นฐาน</vt:lpstr>
      <vt:lpstr>cdb2004118l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กรอบการประเมินผลการบริหารจัดการกองทุนพัฒนาบทบาทสตรี ตามหลักธรรมาภิบาล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กรอบการประเมินผลการบริหารจัดการ กองทุนพัฒนาบทบาทสตรีตามหลักธรรมาภิบาล</dc:title>
  <dc:creator>admin</dc:creator>
  <cp:lastModifiedBy>prapol keannukul</cp:lastModifiedBy>
  <cp:revision>33</cp:revision>
  <cp:lastPrinted>2017-12-01T05:38:53Z</cp:lastPrinted>
  <dcterms:created xsi:type="dcterms:W3CDTF">2017-12-01T04:24:21Z</dcterms:created>
  <dcterms:modified xsi:type="dcterms:W3CDTF">2017-12-25T04:40:01Z</dcterms:modified>
</cp:coreProperties>
</file>